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handoutMasterIdLst>
    <p:handoutMasterId r:id="rId36"/>
  </p:handoutMasterIdLst>
  <p:sldIdLst>
    <p:sldId id="309" r:id="rId2"/>
    <p:sldId id="345" r:id="rId3"/>
    <p:sldId id="346" r:id="rId4"/>
    <p:sldId id="379" r:id="rId5"/>
    <p:sldId id="347" r:id="rId6"/>
    <p:sldId id="348" r:id="rId7"/>
    <p:sldId id="349" r:id="rId8"/>
    <p:sldId id="350" r:id="rId9"/>
    <p:sldId id="351" r:id="rId10"/>
    <p:sldId id="352" r:id="rId11"/>
    <p:sldId id="353" r:id="rId12"/>
    <p:sldId id="354" r:id="rId13"/>
    <p:sldId id="355" r:id="rId14"/>
    <p:sldId id="356" r:id="rId15"/>
    <p:sldId id="360" r:id="rId16"/>
    <p:sldId id="380" r:id="rId17"/>
    <p:sldId id="361" r:id="rId18"/>
    <p:sldId id="374" r:id="rId19"/>
    <p:sldId id="362" r:id="rId20"/>
    <p:sldId id="363" r:id="rId21"/>
    <p:sldId id="364" r:id="rId22"/>
    <p:sldId id="365" r:id="rId23"/>
    <p:sldId id="366" r:id="rId24"/>
    <p:sldId id="367" r:id="rId25"/>
    <p:sldId id="368" r:id="rId26"/>
    <p:sldId id="369" r:id="rId27"/>
    <p:sldId id="370" r:id="rId28"/>
    <p:sldId id="371" r:id="rId29"/>
    <p:sldId id="372" r:id="rId30"/>
    <p:sldId id="375" r:id="rId31"/>
    <p:sldId id="376" r:id="rId32"/>
    <p:sldId id="377" r:id="rId33"/>
    <p:sldId id="292" r:id="rId34"/>
  </p:sldIdLst>
  <p:sldSz cx="9144000" cy="6858000" type="screen4x3"/>
  <p:notesSz cx="6888163" cy="100203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A111915-BE36-4E01-A7E5-04B1672EAD32}" styleName="밝은 스타일 2 - 강조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C4B1156A-380E-4F78-BDF5-A606A8083BF9}" styleName="보통 스타일 4 - 강조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ED083AE6-46FA-4A59-8FB0-9F97EB10719F}" styleName="밝은 스타일 3 - 강조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2278" autoAdjust="0"/>
    <p:restoredTop sz="99886" autoAdjust="0"/>
  </p:normalViewPr>
  <p:slideViewPr>
    <p:cSldViewPr>
      <p:cViewPr>
        <p:scale>
          <a:sx n="80" d="100"/>
          <a:sy n="80" d="100"/>
        </p:scale>
        <p:origin x="-2514" y="-864"/>
      </p:cViewPr>
      <p:guideLst>
        <p:guide orient="horz" pos="572"/>
        <p:guide orient="horz" pos="4156"/>
        <p:guide pos="295"/>
        <p:guide pos="5465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901698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4FFCF8CB-6BD6-4D7E-9713-86E82D23D759}" type="datetimeFigureOut">
              <a:rPr lang="ko-KR" altLang="en-US" smtClean="0"/>
              <a:pPr/>
              <a:t>2016-11-15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901698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09932934-7F28-405E-88AD-8F48A9FDDB0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918422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A2866A53-A647-4B3E-BF9B-EEC039D87D4A}" type="datetimeFigureOut">
              <a:rPr lang="ko-KR" altLang="en-US" smtClean="0"/>
              <a:pPr/>
              <a:t>2016-11-15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8817" y="4759643"/>
            <a:ext cx="5510530" cy="4509135"/>
          </a:xfrm>
          <a:prstGeom prst="rect">
            <a:avLst/>
          </a:prstGeom>
        </p:spPr>
        <p:txBody>
          <a:bodyPr vert="horz" lIns="96616" tIns="48308" rIns="96616" bIns="48308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901698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9FC01D06-F052-4396-A817-14F988FB3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761222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39800" y="752475"/>
            <a:ext cx="5008563" cy="37560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ko-KR" dirty="0" smtClean="0"/>
              <a:t>㈜ </a:t>
            </a:r>
            <a:r>
              <a:rPr lang="ko-KR" altLang="ko-KR" dirty="0" err="1" smtClean="0"/>
              <a:t>보스텔코리아</a:t>
            </a:r>
            <a:endParaRPr lang="ko-KR" altLang="ko-KR" dirty="0" smtClean="0"/>
          </a:p>
          <a:p>
            <a:r>
              <a:rPr lang="en-US" altLang="ko-KR" dirty="0" smtClean="0"/>
              <a:t> </a:t>
            </a:r>
            <a:endParaRPr lang="ko-KR" altLang="ko-KR" dirty="0" smtClean="0"/>
          </a:p>
          <a:p>
            <a:r>
              <a:rPr lang="ko-KR" altLang="ko-KR" dirty="0" err="1" smtClean="0"/>
              <a:t>보스텔코리아는</a:t>
            </a:r>
            <a:r>
              <a:rPr lang="ko-KR" altLang="ko-KR" dirty="0" smtClean="0"/>
              <a:t> 무선통신사업에서부터 시작하여 다양한 보안 </a:t>
            </a:r>
            <a:r>
              <a:rPr lang="ko-KR" altLang="ko-KR" dirty="0" err="1" smtClean="0"/>
              <a:t>제품군을</a:t>
            </a:r>
            <a:r>
              <a:rPr lang="ko-KR" altLang="ko-KR" dirty="0" smtClean="0"/>
              <a:t> 통합한 </a:t>
            </a:r>
            <a:r>
              <a:rPr lang="ko-KR" altLang="ko-KR" dirty="0" err="1" smtClean="0"/>
              <a:t>토탈</a:t>
            </a:r>
            <a:r>
              <a:rPr lang="ko-KR" altLang="ko-KR" dirty="0" smtClean="0"/>
              <a:t> 보안 시스템 및 무선네트워크시스템 사업을 영위하고 있는 종합유통무역 회사입니다</a:t>
            </a:r>
            <a:r>
              <a:rPr lang="en-US" altLang="ko-KR" dirty="0" smtClean="0"/>
              <a:t>. 21</a:t>
            </a:r>
            <a:r>
              <a:rPr lang="ko-KR" altLang="ko-KR" dirty="0" smtClean="0"/>
              <a:t>세기의 다양한</a:t>
            </a:r>
            <a:r>
              <a:rPr lang="en-US" altLang="ko-KR" dirty="0" smtClean="0"/>
              <a:t> IT</a:t>
            </a:r>
            <a:r>
              <a:rPr lang="ko-KR" altLang="ko-KR" dirty="0" smtClean="0"/>
              <a:t>기술에 맞서 끊임없이 새로운 기술의 제품을 연구</a:t>
            </a:r>
            <a:r>
              <a:rPr lang="en-US" altLang="ko-KR" dirty="0" smtClean="0"/>
              <a:t>, </a:t>
            </a:r>
            <a:r>
              <a:rPr lang="ko-KR" altLang="ko-KR" dirty="0" smtClean="0"/>
              <a:t>발굴하고 있습니다</a:t>
            </a:r>
            <a:r>
              <a:rPr lang="en-US" altLang="ko-KR" dirty="0" smtClean="0"/>
              <a:t>.</a:t>
            </a:r>
            <a:endParaRPr lang="ko-KR" altLang="ko-KR" dirty="0" smtClean="0"/>
          </a:p>
          <a:p>
            <a:r>
              <a:rPr lang="ko-KR" altLang="ko-KR" dirty="0" err="1" smtClean="0"/>
              <a:t>보스텔코리아의</a:t>
            </a:r>
            <a:r>
              <a:rPr lang="ko-KR" altLang="ko-KR" dirty="0" smtClean="0"/>
              <a:t> 무선사업은 기타 유선제품을 대신하여 합리적인 가격으로 보안시스템 및 무선네트워크시스템을 구축하여 최상의 고객서비스를 제공하고 있습니다</a:t>
            </a:r>
            <a:r>
              <a:rPr lang="en-US" altLang="ko-KR" dirty="0" smtClean="0"/>
              <a:t>.</a:t>
            </a:r>
            <a:endParaRPr lang="ko-KR" altLang="ko-KR" dirty="0" smtClean="0"/>
          </a:p>
          <a:p>
            <a:r>
              <a:rPr lang="ko-KR" altLang="ko-KR" dirty="0" smtClean="0"/>
              <a:t>앞으로도 </a:t>
            </a:r>
            <a:r>
              <a:rPr lang="ko-KR" altLang="ko-KR" dirty="0" err="1" smtClean="0"/>
              <a:t>보스텔코리아는</a:t>
            </a:r>
            <a:r>
              <a:rPr lang="ko-KR" altLang="ko-KR" dirty="0" smtClean="0"/>
              <a:t> 위 사업들의 시너지 효과를 통한 새로운 도전을 위해 노력할 것이며</a:t>
            </a:r>
            <a:r>
              <a:rPr lang="en-US" altLang="ko-KR" dirty="0" smtClean="0"/>
              <a:t>, </a:t>
            </a:r>
            <a:r>
              <a:rPr lang="ko-KR" altLang="ko-KR" dirty="0" smtClean="0"/>
              <a:t>끊임없이 고객가치를 실현하기 위해 최선을 다하겠습니다</a:t>
            </a:r>
            <a:r>
              <a:rPr lang="en-US" altLang="ko-KR" dirty="0" smtClean="0"/>
              <a:t>. </a:t>
            </a:r>
            <a:endParaRPr lang="ko-KR" altLang="ko-KR" dirty="0" smtClean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E50CDE-4B3E-4897-97D6-BC75F96FC2F3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C01D06-F052-4396-A817-14F988FB3344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C01D06-F052-4396-A817-14F988FB3344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C01D06-F052-4396-A817-14F988FB3344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C01D06-F052-4396-A817-14F988FB3344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C01D06-F052-4396-A817-14F988FB3344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C01D06-F052-4396-A817-14F988FB3344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C01D06-F052-4396-A817-14F988FB3344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C01D06-F052-4396-A817-14F988FB3344}" type="slidenum">
              <a:rPr lang="ko-KR" altLang="en-US" smtClean="0"/>
              <a:pPr/>
              <a:t>10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C01D06-F052-4396-A817-14F988FB3344}" type="slidenum">
              <a:rPr lang="ko-KR" altLang="en-US" smtClean="0"/>
              <a:pPr/>
              <a:t>11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C01D06-F052-4396-A817-14F988FB3344}" type="slidenum">
              <a:rPr lang="ko-KR" altLang="en-US" smtClean="0"/>
              <a:pPr/>
              <a:t>12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C01D06-F052-4396-A817-14F988FB3344}" type="slidenum">
              <a:rPr lang="ko-KR" altLang="en-US" smtClean="0"/>
              <a:pPr/>
              <a:t>13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C01D06-F052-4396-A817-14F988FB3344}" type="slidenum">
              <a:rPr lang="ko-KR" altLang="en-US" smtClean="0"/>
              <a:pPr/>
              <a:t>14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C01D06-F052-4396-A817-14F988FB3344}" type="slidenum">
              <a:rPr lang="ko-KR" altLang="en-US" smtClean="0"/>
              <a:pPr/>
              <a:t>15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C01D06-F052-4396-A817-14F988FB3344}" type="slidenum">
              <a:rPr lang="ko-KR" altLang="en-US" smtClean="0"/>
              <a:pPr/>
              <a:t>17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C01D06-F052-4396-A817-14F988FB3344}" type="slidenum">
              <a:rPr lang="ko-KR" altLang="en-US" smtClean="0"/>
              <a:pPr/>
              <a:t>18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ko-KR" sz="13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Save/Reload:0</a:t>
            </a:r>
            <a:r>
              <a:rPr lang="ko-KR" altLang="en-US" sz="13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메뉴가 </a:t>
            </a:r>
            <a:r>
              <a:rPr lang="en-US" altLang="ko-KR" sz="13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“0”</a:t>
            </a:r>
            <a:r>
              <a:rPr lang="ko-KR" altLang="en-US" sz="13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이 아닌 기타숫자 일 경우 </a:t>
            </a:r>
            <a:r>
              <a:rPr lang="en-US" altLang="ko-KR" sz="13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Sava/Reload</a:t>
            </a:r>
            <a:r>
              <a:rPr lang="ko-KR" altLang="en-US" sz="13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화면으로 이동하여 </a:t>
            </a:r>
            <a:r>
              <a:rPr lang="en-US" altLang="ko-KR" sz="1300" dirty="0" err="1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Save&amp;Apply</a:t>
            </a:r>
            <a:r>
              <a:rPr lang="ko-KR" altLang="en-US" sz="13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를 하여야 설정사항이 적용됩니다</a:t>
            </a:r>
            <a:r>
              <a:rPr lang="en-US" altLang="ko-KR" sz="13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C01D06-F052-4396-A817-14F988FB3344}" type="slidenum">
              <a:rPr lang="ko-KR" altLang="en-US" smtClean="0"/>
              <a:pPr/>
              <a:t>19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C01D06-F052-4396-A817-14F988FB3344}" type="slidenum">
              <a:rPr lang="ko-KR" altLang="en-US" smtClean="0"/>
              <a:pPr/>
              <a:t>20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C01D06-F052-4396-A817-14F988FB3344}" type="slidenum">
              <a:rPr lang="ko-KR" altLang="en-US" smtClean="0"/>
              <a:pPr/>
              <a:t>21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C01D06-F052-4396-A817-14F988FB3344}" type="slidenum">
              <a:rPr lang="ko-KR" altLang="en-US" smtClean="0"/>
              <a:pPr/>
              <a:t>22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C01D06-F052-4396-A817-14F988FB3344}" type="slidenum">
              <a:rPr lang="ko-KR" altLang="en-US" smtClean="0"/>
              <a:pPr/>
              <a:t>23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C01D06-F052-4396-A817-14F988FB3344}" type="slidenum">
              <a:rPr lang="ko-KR" altLang="en-US" smtClean="0"/>
              <a:pPr/>
              <a:t>24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C01D06-F052-4396-A817-14F988FB3344}" type="slidenum">
              <a:rPr lang="ko-KR" altLang="en-US" smtClean="0"/>
              <a:pPr/>
              <a:t>25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C01D06-F052-4396-A817-14F988FB3344}" type="slidenum">
              <a:rPr lang="ko-KR" altLang="en-US" smtClean="0"/>
              <a:pPr/>
              <a:t>26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C01D06-F052-4396-A817-14F988FB3344}" type="slidenum">
              <a:rPr lang="ko-KR" altLang="en-US" smtClean="0"/>
              <a:pPr/>
              <a:t>27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C01D06-F052-4396-A817-14F988FB3344}" type="slidenum">
              <a:rPr lang="ko-KR" altLang="en-US" smtClean="0"/>
              <a:pPr/>
              <a:t>28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C01D06-F052-4396-A817-14F988FB3344}" type="slidenum">
              <a:rPr lang="ko-KR" altLang="en-US" smtClean="0"/>
              <a:pPr/>
              <a:t>29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C01D06-F052-4396-A817-14F988FB3344}" type="slidenum">
              <a:rPr lang="ko-KR" altLang="en-US" smtClean="0"/>
              <a:pPr/>
              <a:t>30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C01D06-F052-4396-A817-14F988FB3344}" type="slidenum">
              <a:rPr lang="ko-KR" altLang="en-US" smtClean="0"/>
              <a:pPr/>
              <a:t>31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C01D06-F052-4396-A817-14F988FB3344}" type="slidenum">
              <a:rPr lang="ko-KR" altLang="en-US" smtClean="0"/>
              <a:pPr/>
              <a:t>32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D1F8F-B4A9-4673-91C7-3CD3B51067F0}" type="datetimeFigureOut">
              <a:rPr lang="ko-KR" altLang="en-US" smtClean="0"/>
              <a:pPr/>
              <a:t>2016-11-15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E44EF-3F13-466D-9923-B8887CEC760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D1F8F-B4A9-4673-91C7-3CD3B51067F0}" type="datetimeFigureOut">
              <a:rPr lang="ko-KR" altLang="en-US" smtClean="0"/>
              <a:pPr/>
              <a:t>2016-11-15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E44EF-3F13-466D-9923-B8887CEC760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D1F8F-B4A9-4673-91C7-3CD3B51067F0}" type="datetimeFigureOut">
              <a:rPr lang="ko-KR" altLang="en-US" smtClean="0"/>
              <a:pPr/>
              <a:t>2016-11-15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E44EF-3F13-466D-9923-B8887CEC760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D1F8F-B4A9-4673-91C7-3CD3B51067F0}" type="datetimeFigureOut">
              <a:rPr lang="ko-KR" altLang="en-US" smtClean="0"/>
              <a:pPr/>
              <a:t>2016-11-15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E44EF-3F13-466D-9923-B8887CEC760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D1F8F-B4A9-4673-91C7-3CD3B51067F0}" type="datetimeFigureOut">
              <a:rPr lang="ko-KR" altLang="en-US" smtClean="0"/>
              <a:pPr/>
              <a:t>2016-11-15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E44EF-3F13-466D-9923-B8887CEC760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D1F8F-B4A9-4673-91C7-3CD3B51067F0}" type="datetimeFigureOut">
              <a:rPr lang="ko-KR" altLang="en-US" smtClean="0"/>
              <a:pPr/>
              <a:t>2016-11-15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E44EF-3F13-466D-9923-B8887CEC760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D1F8F-B4A9-4673-91C7-3CD3B51067F0}" type="datetimeFigureOut">
              <a:rPr lang="ko-KR" altLang="en-US" smtClean="0"/>
              <a:pPr/>
              <a:t>2016-11-15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E44EF-3F13-466D-9923-B8887CEC760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D1F8F-B4A9-4673-91C7-3CD3B51067F0}" type="datetimeFigureOut">
              <a:rPr lang="ko-KR" altLang="en-US" smtClean="0"/>
              <a:pPr/>
              <a:t>2016-11-15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E44EF-3F13-466D-9923-B8887CEC760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D1F8F-B4A9-4673-91C7-3CD3B51067F0}" type="datetimeFigureOut">
              <a:rPr lang="ko-KR" altLang="en-US" smtClean="0"/>
              <a:pPr/>
              <a:t>2016-11-15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E44EF-3F13-466D-9923-B8887CEC760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D1F8F-B4A9-4673-91C7-3CD3B51067F0}" type="datetimeFigureOut">
              <a:rPr lang="ko-KR" altLang="en-US" smtClean="0"/>
              <a:pPr/>
              <a:t>2016-11-15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E44EF-3F13-466D-9923-B8887CEC760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D1F8F-B4A9-4673-91C7-3CD3B51067F0}" type="datetimeFigureOut">
              <a:rPr lang="ko-KR" altLang="en-US" smtClean="0"/>
              <a:pPr/>
              <a:t>2016-11-15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E44EF-3F13-466D-9923-B8887CEC760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ED1F8F-B4A9-4673-91C7-3CD3B51067F0}" type="datetimeFigureOut">
              <a:rPr lang="ko-KR" altLang="en-US" smtClean="0"/>
              <a:pPr/>
              <a:t>2016-11-15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7E44EF-3F13-466D-9923-B8887CEC760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hyperlink" Target="http://192.168.1.1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1571612"/>
            <a:ext cx="5916149" cy="78911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92220" tIns="46093" rIns="92220" bIns="46093"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7321092" y="1714488"/>
            <a:ext cx="1822908" cy="477807"/>
          </a:xfrm>
          <a:prstGeom prst="rect">
            <a:avLst/>
          </a:prstGeom>
        </p:spPr>
        <p:txBody>
          <a:bodyPr wrap="none" lIns="92220" tIns="46093" rIns="92220" bIns="46093">
            <a:spAutoFit/>
          </a:bodyPr>
          <a:lstStyle/>
          <a:p>
            <a:r>
              <a:rPr lang="en-US" altLang="ko-KR" sz="25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BOSSTEL</a:t>
            </a:r>
            <a:endParaRPr lang="ko-KR" altLang="ko-KR" sz="25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" name="날짜 개체 틀 3"/>
          <p:cNvSpPr>
            <a:spLocks noGrp="1"/>
          </p:cNvSpPr>
          <p:nvPr>
            <p:ph type="dt" sz="half" idx="10"/>
          </p:nvPr>
        </p:nvSpPr>
        <p:spPr>
          <a:xfrm>
            <a:off x="0" y="6476394"/>
            <a:ext cx="790096" cy="365125"/>
          </a:xfrm>
        </p:spPr>
        <p:txBody>
          <a:bodyPr/>
          <a:lstStyle/>
          <a:p>
            <a:r>
              <a:rPr lang="en-US" altLang="ko-KR" dirty="0" smtClean="0"/>
              <a:t>Page </a:t>
            </a:r>
            <a:fld id="{258E7A33-AF7F-4025-95F9-46C8936E4B1B}" type="slidenum">
              <a:rPr lang="en-US" altLang="ko-KR"/>
              <a:pPr/>
              <a:t>1</a:t>
            </a:fld>
            <a:endParaRPr lang="en-US" altLang="ko-KR" dirty="0"/>
          </a:p>
        </p:txBody>
      </p:sp>
      <p:sp>
        <p:nvSpPr>
          <p:cNvPr id="17" name="직사각형 16"/>
          <p:cNvSpPr/>
          <p:nvPr/>
        </p:nvSpPr>
        <p:spPr>
          <a:xfrm>
            <a:off x="357158" y="71414"/>
            <a:ext cx="56166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EnStation5</a:t>
            </a:r>
          </a:p>
          <a:p>
            <a:pPr algn="ctr"/>
            <a:r>
              <a:rPr lang="en-US" altLang="ko-KR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WDS Access Point(</a:t>
            </a:r>
            <a:r>
              <a:rPr lang="ko-KR" altLang="en-US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수신단</a:t>
            </a:r>
            <a:r>
              <a:rPr lang="en-US" altLang="ko-KR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r>
              <a:rPr lang="ko-KR" altLang="en-US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설정 메뉴얼</a:t>
            </a:r>
            <a:endParaRPr lang="en-US" altLang="ko-KR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12"/>
          <a:stretch/>
        </p:blipFill>
        <p:spPr>
          <a:xfrm>
            <a:off x="285720" y="1857364"/>
            <a:ext cx="4786346" cy="4071966"/>
          </a:xfrm>
          <a:prstGeom prst="rect">
            <a:avLst/>
          </a:prstGeom>
        </p:spPr>
      </p:pic>
      <p:sp>
        <p:nvSpPr>
          <p:cNvPr id="14" name="직사각형 13"/>
          <p:cNvSpPr/>
          <p:nvPr/>
        </p:nvSpPr>
        <p:spPr>
          <a:xfrm rot="2834505">
            <a:off x="4119377" y="4338516"/>
            <a:ext cx="1146471" cy="24307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/>
          <p:cNvSpPr/>
          <p:nvPr/>
        </p:nvSpPr>
        <p:spPr>
          <a:xfrm>
            <a:off x="35496" y="6264495"/>
            <a:ext cx="29523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BOSSTEL KOREA Co., Ltd.</a:t>
            </a:r>
            <a:endParaRPr lang="ko-KR" altLang="en-US" sz="1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4572000" y="5045196"/>
            <a:ext cx="4572000" cy="18128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ko-KR" sz="24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+mj-ea"/>
                <a:ea typeface="+mj-ea"/>
              </a:rPr>
              <a:t>BOSSTEL KOREA</a:t>
            </a:r>
          </a:p>
          <a:p>
            <a:pPr algn="r">
              <a:lnSpc>
                <a:spcPct val="140000"/>
              </a:lnSpc>
            </a:pPr>
            <a:endParaRPr lang="en-US" altLang="ko-KR" sz="1400" dirty="0" smtClean="0">
              <a:latin typeface="+mj-ea"/>
              <a:ea typeface="+mj-ea"/>
            </a:endParaRPr>
          </a:p>
          <a:p>
            <a:pPr algn="r">
              <a:lnSpc>
                <a:spcPct val="140000"/>
              </a:lnSpc>
            </a:pPr>
            <a:r>
              <a:rPr lang="ko-KR" altLang="en-US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경기도 성남시 분당구 이매동 </a:t>
            </a:r>
            <a:r>
              <a:rPr lang="en-US" altLang="ko-KR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131-3</a:t>
            </a:r>
          </a:p>
          <a:p>
            <a:pPr algn="r">
              <a:lnSpc>
                <a:spcPct val="140000"/>
              </a:lnSpc>
            </a:pPr>
            <a:r>
              <a:rPr lang="ko-KR" altLang="en-US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홍우프라자빌딩 </a:t>
            </a:r>
            <a:r>
              <a:rPr lang="en-US" altLang="ko-KR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13</a:t>
            </a:r>
            <a:r>
              <a:rPr lang="ko-KR" altLang="en-US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호</a:t>
            </a:r>
          </a:p>
          <a:p>
            <a:pPr algn="r">
              <a:lnSpc>
                <a:spcPct val="140000"/>
              </a:lnSpc>
            </a:pPr>
            <a:r>
              <a:rPr lang="ko-KR" altLang="en-US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전화 </a:t>
            </a:r>
            <a:r>
              <a:rPr lang="en-US" altLang="ko-KR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: 031-704-4858 / </a:t>
            </a:r>
            <a:r>
              <a:rPr lang="ko-KR" altLang="en-US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팩스 </a:t>
            </a:r>
            <a:r>
              <a:rPr lang="en-US" altLang="ko-KR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: 031-704-4859</a:t>
            </a:r>
          </a:p>
          <a:p>
            <a:pPr algn="ctr"/>
            <a:endParaRPr lang="ko-KR" altLang="en-US" sz="1100" dirty="0" smtClean="0">
              <a:solidFill>
                <a:srgbClr val="0070C0"/>
              </a:solidFill>
              <a:latin typeface="+mj-ea"/>
              <a:ea typeface="+mj-ea"/>
            </a:endParaRPr>
          </a:p>
          <a:p>
            <a:endParaRPr lang="en-US" altLang="ko-KR" sz="1100" dirty="0">
              <a:latin typeface="+mj-ea"/>
              <a:ea typeface="+mj-ea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5857884" y="1635577"/>
            <a:ext cx="3286148" cy="78911"/>
          </a:xfrm>
          <a:prstGeom prst="rect">
            <a:avLst/>
          </a:prstGeom>
          <a:ln/>
        </p:spPr>
        <p:style>
          <a:lnRef idx="0">
            <a:schemeClr val="accent1"/>
          </a:lnRef>
          <a:fillRef idx="1003">
            <a:schemeClr val="dk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92220" tIns="46093" rIns="92220" bIns="46093" rtlCol="0" anchor="ctr"/>
          <a:lstStyle/>
          <a:p>
            <a:pPr algn="ctr"/>
            <a:endParaRPr lang="ko-KR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285720" y="1928802"/>
            <a:ext cx="17145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무선 </a:t>
            </a:r>
            <a:r>
              <a:rPr lang="en-US" altLang="ko-KR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</a:t>
            </a:r>
            <a:endParaRPr lang="ko-KR" alt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454511" y="571480"/>
            <a:ext cx="1689489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직사각형 14"/>
          <p:cNvSpPr/>
          <p:nvPr/>
        </p:nvSpPr>
        <p:spPr>
          <a:xfrm>
            <a:off x="285720" y="1142984"/>
            <a:ext cx="664373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ko-KR" alt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수신</a:t>
            </a:r>
            <a:r>
              <a:rPr lang="en-US" altLang="ko-K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 </a:t>
            </a:r>
            <a:r>
              <a:rPr lang="ko-KR" alt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를   먼저 설정 후 발신</a:t>
            </a:r>
            <a:r>
              <a:rPr lang="en-US" altLang="ko-K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 </a:t>
            </a:r>
            <a:r>
              <a:rPr lang="ko-KR" alt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를 설정하세요</a:t>
            </a:r>
            <a:endParaRPr lang="en-US" altLang="ko-KR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/>
          <p:cNvCxnSpPr/>
          <p:nvPr/>
        </p:nvCxnSpPr>
        <p:spPr>
          <a:xfrm>
            <a:off x="107504" y="764704"/>
            <a:ext cx="8928992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8" name="表格 17"/>
          <p:cNvGraphicFramePr>
            <a:graphicFrameLocks noGrp="1"/>
          </p:cNvGraphicFramePr>
          <p:nvPr/>
        </p:nvGraphicFramePr>
        <p:xfrm>
          <a:off x="142844" y="2643182"/>
          <a:ext cx="8785100" cy="1483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25681"/>
                <a:gridCol w="1216854"/>
                <a:gridCol w="1503934"/>
                <a:gridCol w="1188529"/>
                <a:gridCol w="1188529"/>
                <a:gridCol w="1188529"/>
                <a:gridCol w="127304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/>
                        <a:t>Device Name</a:t>
                      </a:r>
                      <a:endParaRPr lang="zh-CN" altLang="en-US" sz="12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/>
                        <a:t>IP</a:t>
                      </a:r>
                      <a:endParaRPr lang="zh-CN" altLang="en-US" sz="12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/>
                        <a:t>Mode</a:t>
                      </a:r>
                      <a:endParaRPr lang="zh-CN" altLang="en-US" sz="12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/>
                        <a:t>ID</a:t>
                      </a:r>
                      <a:endParaRPr lang="zh-CN" altLang="en-US" sz="12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/>
                        <a:t>ID-P/W</a:t>
                      </a:r>
                      <a:endParaRPr lang="zh-CN" altLang="en-US" sz="12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/>
                        <a:t>SSID</a:t>
                      </a:r>
                      <a:endParaRPr lang="zh-CN" altLang="en-US" sz="12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/>
                        <a:t>SSID-P/W</a:t>
                      </a:r>
                      <a:endParaRPr lang="zh-CN" altLang="en-US" sz="12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/>
                        <a:t>AP4-0</a:t>
                      </a:r>
                      <a:endParaRPr lang="zh-CN" altLang="en-US" sz="12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/>
                        <a:t>192.168.1.40</a:t>
                      </a:r>
                      <a:endParaRPr lang="zh-CN" altLang="en-US" sz="12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err="1" smtClean="0"/>
                        <a:t>WDS_Access</a:t>
                      </a:r>
                      <a:r>
                        <a:rPr lang="en-US" altLang="zh-CN" sz="1200" dirty="0" smtClean="0"/>
                        <a:t> Point</a:t>
                      </a:r>
                      <a:endParaRPr lang="zh-CN" altLang="en-US" sz="12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/>
                        <a:t>admin</a:t>
                      </a:r>
                      <a:endParaRPr lang="zh-CN" altLang="en-US" sz="12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/>
                        <a:t>admin</a:t>
                      </a:r>
                      <a:endParaRPr lang="zh-CN" altLang="en-US" sz="12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/>
                        <a:t>AP4</a:t>
                      </a:r>
                      <a:endParaRPr lang="zh-CN" altLang="en-US" sz="12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/>
                        <a:t>22222222</a:t>
                      </a:r>
                      <a:endParaRPr lang="zh-CN" altLang="en-US" sz="1200" dirty="0"/>
                    </a:p>
                  </a:txBody>
                  <a:tcPr anchor="ctr"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/>
                        <a:t>AP4-1</a:t>
                      </a:r>
                      <a:endParaRPr lang="zh-CN" altLang="en-US" sz="12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dirty="0" smtClean="0"/>
                        <a:t>192.168.1.41</a:t>
                      </a:r>
                      <a:endParaRPr lang="zh-CN" altLang="en-US" sz="1200" dirty="0" smtClean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err="1" smtClean="0"/>
                        <a:t>WDS_Station</a:t>
                      </a:r>
                      <a:endParaRPr lang="zh-CN" altLang="en-US" sz="12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/>
                        <a:t>admin</a:t>
                      </a:r>
                      <a:endParaRPr lang="zh-CN" altLang="en-US" sz="12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/>
                        <a:t>admin</a:t>
                      </a:r>
                      <a:endParaRPr lang="zh-CN" altLang="en-US" sz="12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/>
                        <a:t>AP4</a:t>
                      </a:r>
                      <a:endParaRPr lang="zh-CN" altLang="en-US" sz="12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/>
                        <a:t>22222222</a:t>
                      </a:r>
                      <a:endParaRPr lang="zh-CN" altLang="en-US" sz="1200" dirty="0"/>
                    </a:p>
                  </a:txBody>
                  <a:tcPr anchor="ctr"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/>
                        <a:t>AP4-2</a:t>
                      </a:r>
                      <a:endParaRPr lang="zh-CN" altLang="en-US" sz="12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/>
                        <a:t>192.168.1.42</a:t>
                      </a:r>
                      <a:endParaRPr lang="zh-CN" altLang="en-US" sz="12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err="1" smtClean="0"/>
                        <a:t>WDS_Station</a:t>
                      </a:r>
                      <a:endParaRPr lang="zh-CN" altLang="en-US" sz="12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/>
                        <a:t>admin</a:t>
                      </a:r>
                      <a:endParaRPr lang="zh-CN" altLang="en-US" sz="12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/>
                        <a:t>admin</a:t>
                      </a:r>
                      <a:endParaRPr lang="zh-CN" altLang="en-US" sz="12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/>
                        <a:t>AP4</a:t>
                      </a:r>
                      <a:endParaRPr lang="zh-CN" altLang="en-US" sz="12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/>
                        <a:t>22222222</a:t>
                      </a:r>
                      <a:endParaRPr lang="zh-CN" altLang="en-US" sz="1200" dirty="0"/>
                    </a:p>
                  </a:txBody>
                  <a:tcPr anchor="ctr">
                    <a:noFill/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79512" y="260648"/>
            <a:ext cx="360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기초 </a:t>
            </a:r>
            <a:r>
              <a:rPr lang="en-US" altLang="ko-KR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Data </a:t>
            </a:r>
            <a:r>
              <a:rPr lang="ko-KR" altLang="en-US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준비</a:t>
            </a:r>
            <a:endParaRPr lang="zh-CN" altLang="en-US" sz="2400" b="1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500034" y="1142984"/>
            <a:ext cx="20002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EnStation5</a:t>
            </a:r>
          </a:p>
          <a:p>
            <a:r>
              <a:rPr lang="ko-KR" altLang="en-US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설정 준비사항</a:t>
            </a:r>
            <a:endParaRPr lang="en-US" altLang="ko-KR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86742" y="0"/>
            <a:ext cx="1285852" cy="706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>
          <a:xfrm>
            <a:off x="0" y="6476394"/>
            <a:ext cx="790096" cy="365125"/>
          </a:xfrm>
        </p:spPr>
        <p:txBody>
          <a:bodyPr/>
          <a:lstStyle/>
          <a:p>
            <a:r>
              <a:rPr lang="en-US" altLang="ko-KR" dirty="0" smtClean="0"/>
              <a:t>Page </a:t>
            </a:r>
            <a:fld id="{258E7A33-AF7F-4025-95F9-46C8936E4B1B}" type="slidenum">
              <a:rPr lang="en-US" altLang="ko-KR"/>
              <a:pPr/>
              <a:t>2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679243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/>
          <p:cNvCxnSpPr/>
          <p:nvPr/>
        </p:nvCxnSpPr>
        <p:spPr>
          <a:xfrm>
            <a:off x="107504" y="764704"/>
            <a:ext cx="8928992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79512" y="260648"/>
            <a:ext cx="360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1. </a:t>
            </a:r>
            <a:r>
              <a:rPr lang="ko-KR" altLang="en-US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연결</a:t>
            </a:r>
            <a:endParaRPr lang="zh-CN" altLang="en-US" sz="2400" b="1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pic>
        <p:nvPicPr>
          <p:cNvPr id="11" name="图片 10" descr="Enstation5背面图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91680" y="1628800"/>
            <a:ext cx="2731014" cy="1758700"/>
          </a:xfrm>
          <a:prstGeom prst="rect">
            <a:avLst/>
          </a:prstGeom>
        </p:spPr>
      </p:pic>
      <p:pic>
        <p:nvPicPr>
          <p:cNvPr id="12" name="图片 11" descr="EnstationPOE.png"/>
          <p:cNvPicPr>
            <a:picLocks noChangeAspect="1"/>
          </p:cNvPicPr>
          <p:nvPr/>
        </p:nvPicPr>
        <p:blipFill>
          <a:blip r:embed="rId4" cstate="print"/>
          <a:srcRect b="8077"/>
          <a:stretch>
            <a:fillRect/>
          </a:stretch>
        </p:blipFill>
        <p:spPr>
          <a:xfrm rot="5400000">
            <a:off x="2052076" y="3861404"/>
            <a:ext cx="1240539" cy="1639068"/>
          </a:xfrm>
          <a:prstGeom prst="rect">
            <a:avLst/>
          </a:prstGeom>
        </p:spPr>
      </p:pic>
      <p:pic>
        <p:nvPicPr>
          <p:cNvPr id="13" name="图片 12" descr="EnstationPower아답터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635896" y="4411712"/>
            <a:ext cx="1441707" cy="1365507"/>
          </a:xfrm>
          <a:prstGeom prst="rect">
            <a:avLst/>
          </a:prstGeom>
        </p:spPr>
      </p:pic>
      <p:cxnSp>
        <p:nvCxnSpPr>
          <p:cNvPr id="17" name="形状 16"/>
          <p:cNvCxnSpPr>
            <a:endCxn id="12" idx="0"/>
          </p:cNvCxnSpPr>
          <p:nvPr/>
        </p:nvCxnSpPr>
        <p:spPr>
          <a:xfrm rot="16200000" flipH="1">
            <a:off x="2218197" y="3407256"/>
            <a:ext cx="1988420" cy="558946"/>
          </a:xfrm>
          <a:prstGeom prst="bentConnector4">
            <a:avLst>
              <a:gd name="adj1" fmla="val 66947"/>
              <a:gd name="adj2" fmla="val 121607"/>
            </a:avLst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5" name="图片 24" descr="笔记本电脑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796136" y="2276872"/>
            <a:ext cx="1800200" cy="1800200"/>
          </a:xfrm>
          <a:prstGeom prst="rect">
            <a:avLst/>
          </a:prstGeom>
        </p:spPr>
      </p:pic>
      <p:cxnSp>
        <p:nvCxnSpPr>
          <p:cNvPr id="26" name="形状 25"/>
          <p:cNvCxnSpPr/>
          <p:nvPr/>
        </p:nvCxnSpPr>
        <p:spPr>
          <a:xfrm>
            <a:off x="3131840" y="2708920"/>
            <a:ext cx="3024336" cy="720080"/>
          </a:xfrm>
          <a:prstGeom prst="bentConnector3">
            <a:avLst>
              <a:gd name="adj1" fmla="val 869"/>
            </a:avLst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2051720" y="2348880"/>
            <a:ext cx="8640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 smtClean="0"/>
              <a:t>LAN(</a:t>
            </a:r>
            <a:r>
              <a:rPr lang="en-US" altLang="zh-CN" sz="1200" b="1" dirty="0" err="1" smtClean="0"/>
              <a:t>PoE</a:t>
            </a:r>
            <a:r>
              <a:rPr lang="en-US" altLang="zh-CN" sz="1200" b="1" dirty="0" smtClean="0"/>
              <a:t>)</a:t>
            </a:r>
            <a:endParaRPr lang="zh-CN" altLang="en-US" sz="1200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3059832" y="2348880"/>
            <a:ext cx="504056" cy="288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 smtClean="0"/>
              <a:t>LAN</a:t>
            </a:r>
            <a:endParaRPr lang="zh-CN" altLang="en-US" sz="1200" b="1" dirty="0"/>
          </a:p>
        </p:txBody>
      </p:sp>
      <p:sp>
        <p:nvSpPr>
          <p:cNvPr id="33" name="TextBox 32"/>
          <p:cNvSpPr txBox="1"/>
          <p:nvPr/>
        </p:nvSpPr>
        <p:spPr>
          <a:xfrm>
            <a:off x="1873796" y="4581128"/>
            <a:ext cx="504056" cy="288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 smtClean="0"/>
              <a:t>LAN</a:t>
            </a:r>
            <a:endParaRPr lang="zh-CN" altLang="en-US" sz="1200" b="1" dirty="0"/>
          </a:p>
        </p:txBody>
      </p:sp>
      <p:sp>
        <p:nvSpPr>
          <p:cNvPr id="34" name="TextBox 33"/>
          <p:cNvSpPr txBox="1"/>
          <p:nvPr/>
        </p:nvSpPr>
        <p:spPr>
          <a:xfrm>
            <a:off x="2987824" y="4509120"/>
            <a:ext cx="504056" cy="288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 err="1" smtClean="0"/>
              <a:t>PoE</a:t>
            </a:r>
            <a:endParaRPr lang="zh-CN" altLang="en-US" sz="1200" b="1" dirty="0"/>
          </a:p>
        </p:txBody>
      </p:sp>
      <p:sp>
        <p:nvSpPr>
          <p:cNvPr id="35" name="TextBox 34"/>
          <p:cNvSpPr txBox="1"/>
          <p:nvPr/>
        </p:nvSpPr>
        <p:spPr>
          <a:xfrm>
            <a:off x="2411760" y="4877668"/>
            <a:ext cx="720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 smtClean="0"/>
              <a:t>DC IN</a:t>
            </a:r>
            <a:endParaRPr lang="zh-CN" altLang="en-US" sz="1200" b="1" dirty="0"/>
          </a:p>
        </p:txBody>
      </p:sp>
      <p:cxnSp>
        <p:nvCxnSpPr>
          <p:cNvPr id="36" name="形状 25"/>
          <p:cNvCxnSpPr/>
          <p:nvPr/>
        </p:nvCxnSpPr>
        <p:spPr>
          <a:xfrm>
            <a:off x="2771800" y="5085184"/>
            <a:ext cx="1080120" cy="216024"/>
          </a:xfrm>
          <a:prstGeom prst="bentConnector3">
            <a:avLst>
              <a:gd name="adj1" fmla="val 1792"/>
            </a:avLst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786742" y="0"/>
            <a:ext cx="1285852" cy="706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" name="날짜 개체 틀 3"/>
          <p:cNvSpPr>
            <a:spLocks noGrp="1"/>
          </p:cNvSpPr>
          <p:nvPr>
            <p:ph type="dt" sz="half" idx="10"/>
          </p:nvPr>
        </p:nvSpPr>
        <p:spPr>
          <a:xfrm>
            <a:off x="0" y="6476394"/>
            <a:ext cx="790096" cy="365125"/>
          </a:xfrm>
        </p:spPr>
        <p:txBody>
          <a:bodyPr/>
          <a:lstStyle/>
          <a:p>
            <a:r>
              <a:rPr lang="en-US" altLang="ko-KR" dirty="0" smtClean="0"/>
              <a:t>Page </a:t>
            </a:r>
            <a:fld id="{258E7A33-AF7F-4025-95F9-46C8936E4B1B}" type="slidenum">
              <a:rPr lang="en-US" altLang="ko-KR"/>
              <a:pPr/>
              <a:t>3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679243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214422"/>
            <a:ext cx="3714744" cy="2744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29256" y="1214422"/>
            <a:ext cx="3000396" cy="27320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357290" y="4214818"/>
            <a:ext cx="6429420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오른쪽 화살표 6"/>
          <p:cNvSpPr/>
          <p:nvPr/>
        </p:nvSpPr>
        <p:spPr>
          <a:xfrm>
            <a:off x="4572000" y="2285992"/>
            <a:ext cx="642942" cy="500066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오른쪽 화살표 7"/>
          <p:cNvSpPr/>
          <p:nvPr/>
        </p:nvSpPr>
        <p:spPr>
          <a:xfrm>
            <a:off x="428596" y="5214950"/>
            <a:ext cx="714380" cy="500066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214282" y="285728"/>
            <a:ext cx="360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2.</a:t>
            </a:r>
            <a:r>
              <a:rPr lang="ko-KR" altLang="en-US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기초 준비</a:t>
            </a:r>
            <a:endParaRPr lang="zh-CN" altLang="en-US" sz="2400" b="1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cxnSp>
        <p:nvCxnSpPr>
          <p:cNvPr id="10" name="직선 연결선 9"/>
          <p:cNvCxnSpPr/>
          <p:nvPr/>
        </p:nvCxnSpPr>
        <p:spPr>
          <a:xfrm>
            <a:off x="107504" y="764704"/>
            <a:ext cx="8928992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786742" y="0"/>
            <a:ext cx="1285852" cy="706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" name="순서도: 순차적 액세스 저장소 15"/>
          <p:cNvSpPr/>
          <p:nvPr/>
        </p:nvSpPr>
        <p:spPr>
          <a:xfrm>
            <a:off x="0" y="1857364"/>
            <a:ext cx="1214446" cy="428628"/>
          </a:xfrm>
          <a:prstGeom prst="flowChartMagneticTape">
            <a:avLst/>
          </a:prstGeom>
          <a:solidFill>
            <a:schemeClr val="lt1">
              <a:alpha val="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클릭</a:t>
            </a:r>
            <a:r>
              <a:rPr lang="en-US" altLang="ko-KR" dirty="0" smtClean="0"/>
              <a:t>!!</a:t>
            </a:r>
            <a:endParaRPr lang="ko-KR" altLang="en-US" dirty="0"/>
          </a:p>
        </p:txBody>
      </p:sp>
      <p:sp>
        <p:nvSpPr>
          <p:cNvPr id="17" name="타원형 설명선 16"/>
          <p:cNvSpPr/>
          <p:nvPr/>
        </p:nvSpPr>
        <p:spPr>
          <a:xfrm>
            <a:off x="7786710" y="3143248"/>
            <a:ext cx="1142976" cy="428628"/>
          </a:xfrm>
          <a:prstGeom prst="wedgeEllipseCallou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/>
              <a:t>클릭</a:t>
            </a:r>
            <a:r>
              <a:rPr lang="en-US" altLang="ko-KR" sz="1600" b="1" dirty="0" smtClean="0"/>
              <a:t>!!</a:t>
            </a:r>
            <a:endParaRPr lang="ko-KR" altLang="en-US" sz="1600" b="1" dirty="0"/>
          </a:p>
        </p:txBody>
      </p:sp>
      <p:sp>
        <p:nvSpPr>
          <p:cNvPr id="19" name="모서리가 둥근 직사각형 18"/>
          <p:cNvSpPr/>
          <p:nvPr/>
        </p:nvSpPr>
        <p:spPr>
          <a:xfrm>
            <a:off x="2071670" y="5357826"/>
            <a:ext cx="1500198" cy="142876"/>
          </a:xfrm>
          <a:prstGeom prst="roundRect">
            <a:avLst/>
          </a:prstGeom>
          <a:solidFill>
            <a:schemeClr val="accent1">
              <a:alpha val="0"/>
            </a:schemeClr>
          </a:solidFill>
          <a:ln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타원형 설명선 19"/>
          <p:cNvSpPr/>
          <p:nvPr/>
        </p:nvSpPr>
        <p:spPr>
          <a:xfrm>
            <a:off x="2928926" y="4857760"/>
            <a:ext cx="1857388" cy="428628"/>
          </a:xfrm>
          <a:prstGeom prst="wedgeEllipseCallou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/>
              <a:t>더블클릭</a:t>
            </a:r>
            <a:r>
              <a:rPr lang="en-US" altLang="ko-KR" sz="1600" b="1" dirty="0" smtClean="0"/>
              <a:t>!!</a:t>
            </a:r>
            <a:endParaRPr lang="ko-KR" altLang="en-US" sz="1600" b="1" dirty="0"/>
          </a:p>
        </p:txBody>
      </p:sp>
      <p:sp>
        <p:nvSpPr>
          <p:cNvPr id="21" name="오른쪽 화살표 20"/>
          <p:cNvSpPr/>
          <p:nvPr/>
        </p:nvSpPr>
        <p:spPr>
          <a:xfrm>
            <a:off x="4286248" y="5429264"/>
            <a:ext cx="500066" cy="214314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/>
          <p:cNvCxnSpPr/>
          <p:nvPr/>
        </p:nvCxnSpPr>
        <p:spPr>
          <a:xfrm>
            <a:off x="107504" y="764704"/>
            <a:ext cx="8928992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79512" y="260648"/>
            <a:ext cx="360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3. </a:t>
            </a:r>
            <a:r>
              <a:rPr lang="ko-KR" altLang="en-US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로그인</a:t>
            </a:r>
            <a:endParaRPr lang="zh-CN" altLang="en-US" sz="2400" b="1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 b="1879"/>
          <a:stretch>
            <a:fillRect/>
          </a:stretch>
        </p:blipFill>
        <p:spPr bwMode="auto">
          <a:xfrm>
            <a:off x="107950" y="1196975"/>
            <a:ext cx="8928100" cy="525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539552" y="2060848"/>
            <a:ext cx="38164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로그인 </a:t>
            </a:r>
            <a:r>
              <a:rPr lang="en-US" altLang="ko-KR" dirty="0" smtClean="0"/>
              <a:t>URL: </a:t>
            </a:r>
            <a:r>
              <a:rPr lang="en-US" altLang="ko-KR" dirty="0" smtClean="0">
                <a:hlinkClick r:id="rId4"/>
              </a:rPr>
              <a:t>http://192.168.1.1</a:t>
            </a:r>
            <a:endParaRPr lang="en-US" altLang="ko-KR" dirty="0" smtClean="0"/>
          </a:p>
          <a:p>
            <a:r>
              <a:rPr lang="ko-KR" altLang="en-US" dirty="0" smtClean="0"/>
              <a:t>로그인 </a:t>
            </a:r>
            <a:r>
              <a:rPr lang="en-US" altLang="ko-KR" dirty="0" smtClean="0"/>
              <a:t>ID : admin</a:t>
            </a:r>
          </a:p>
          <a:p>
            <a:r>
              <a:rPr lang="ko-KR" altLang="en-US" dirty="0" smtClean="0"/>
              <a:t>로그인 </a:t>
            </a:r>
            <a:r>
              <a:rPr lang="en-US" altLang="ko-KR" dirty="0" smtClean="0"/>
              <a:t>Password : admin</a:t>
            </a:r>
            <a:endParaRPr lang="zh-CN" altLang="en-US" dirty="0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786742" y="0"/>
            <a:ext cx="1285852" cy="706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>
          <a:xfrm>
            <a:off x="0" y="6476394"/>
            <a:ext cx="790096" cy="365125"/>
          </a:xfrm>
        </p:spPr>
        <p:txBody>
          <a:bodyPr/>
          <a:lstStyle/>
          <a:p>
            <a:r>
              <a:rPr lang="en-US" altLang="ko-KR" dirty="0" smtClean="0"/>
              <a:t>Page </a:t>
            </a:r>
            <a:fld id="{258E7A33-AF7F-4025-95F9-46C8936E4B1B}" type="slidenum">
              <a:rPr lang="en-US" altLang="ko-KR"/>
              <a:pPr/>
              <a:t>5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679243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/>
          <p:cNvCxnSpPr/>
          <p:nvPr/>
        </p:nvCxnSpPr>
        <p:spPr>
          <a:xfrm>
            <a:off x="107504" y="764704"/>
            <a:ext cx="8928992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79512" y="260648"/>
            <a:ext cx="360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4. Operation Mode </a:t>
            </a:r>
            <a:r>
              <a:rPr lang="ko-KR" altLang="en-US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설정</a:t>
            </a:r>
            <a:endParaRPr lang="zh-CN" altLang="en-US" sz="2400" b="1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 b="1879"/>
          <a:stretch>
            <a:fillRect/>
          </a:stretch>
        </p:blipFill>
        <p:spPr bwMode="auto">
          <a:xfrm>
            <a:off x="107950" y="1196975"/>
            <a:ext cx="8928100" cy="525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矩形 7"/>
          <p:cNvSpPr/>
          <p:nvPr/>
        </p:nvSpPr>
        <p:spPr>
          <a:xfrm>
            <a:off x="260350" y="3573016"/>
            <a:ext cx="1223690" cy="21602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标注 11"/>
          <p:cNvSpPr/>
          <p:nvPr/>
        </p:nvSpPr>
        <p:spPr>
          <a:xfrm>
            <a:off x="2123728" y="3429000"/>
            <a:ext cx="2664296" cy="504056"/>
          </a:xfrm>
          <a:prstGeom prst="wedgeRectCallout">
            <a:avLst>
              <a:gd name="adj1" fmla="val -65637"/>
              <a:gd name="adj2" fmla="val -13217"/>
            </a:avLst>
          </a:prstGeom>
          <a:solidFill>
            <a:srgbClr val="FFFF99"/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zh-CN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Operation Mode</a:t>
            </a:r>
            <a:r>
              <a:rPr lang="ko-KR" altLang="en-US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를 클릭합니다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86742" y="0"/>
            <a:ext cx="1285852" cy="706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날짜 개체 틀 3"/>
          <p:cNvSpPr>
            <a:spLocks noGrp="1"/>
          </p:cNvSpPr>
          <p:nvPr>
            <p:ph type="dt" sz="half" idx="10"/>
          </p:nvPr>
        </p:nvSpPr>
        <p:spPr>
          <a:xfrm>
            <a:off x="0" y="6476394"/>
            <a:ext cx="790096" cy="365125"/>
          </a:xfrm>
        </p:spPr>
        <p:txBody>
          <a:bodyPr/>
          <a:lstStyle/>
          <a:p>
            <a:r>
              <a:rPr lang="en-US" altLang="ko-KR" dirty="0" smtClean="0"/>
              <a:t>Page </a:t>
            </a:r>
            <a:fld id="{258E7A33-AF7F-4025-95F9-46C8936E4B1B}" type="slidenum">
              <a:rPr lang="en-US" altLang="ko-KR"/>
              <a:pPr/>
              <a:t>6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679243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1234" y="1147765"/>
            <a:ext cx="8877300" cy="527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직선 연결선 4"/>
          <p:cNvCxnSpPr/>
          <p:nvPr/>
        </p:nvCxnSpPr>
        <p:spPr>
          <a:xfrm>
            <a:off x="107504" y="764704"/>
            <a:ext cx="8928992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标注 7"/>
          <p:cNvSpPr/>
          <p:nvPr/>
        </p:nvSpPr>
        <p:spPr>
          <a:xfrm>
            <a:off x="5500694" y="2428868"/>
            <a:ext cx="3312368" cy="1080120"/>
          </a:xfrm>
          <a:prstGeom prst="wedgeRectCallout">
            <a:avLst>
              <a:gd name="adj1" fmla="val -62186"/>
              <a:gd name="adj2" fmla="val -24975"/>
            </a:avLst>
          </a:prstGeom>
          <a:solidFill>
            <a:srgbClr val="FFFF99"/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 anchorCtr="0"/>
          <a:lstStyle/>
          <a:p>
            <a:r>
              <a:rPr lang="en-US" altLang="zh-CN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1)</a:t>
            </a:r>
          </a:p>
          <a:p>
            <a:r>
              <a:rPr lang="en-US" altLang="zh-CN" sz="1400" dirty="0" err="1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DeviceName</a:t>
            </a:r>
            <a:r>
              <a:rPr lang="en-US" altLang="zh-CN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(</a:t>
            </a:r>
            <a:r>
              <a:rPr lang="ko-KR" altLang="en-US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장비명</a:t>
            </a:r>
            <a:r>
              <a:rPr lang="en-US" altLang="ko-KR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)</a:t>
            </a:r>
            <a:r>
              <a:rPr lang="ko-KR" altLang="en-US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를 입력합니다</a:t>
            </a:r>
            <a:endParaRPr lang="en-US" altLang="ko-KR" sz="1400" dirty="0" smtClean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  <a:p>
            <a:r>
              <a:rPr lang="en-US" altLang="zh-CN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Country/Region(</a:t>
            </a:r>
            <a:r>
              <a:rPr lang="ko-KR" altLang="en-US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국가</a:t>
            </a:r>
            <a:r>
              <a:rPr lang="en-US" altLang="ko-KR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) </a:t>
            </a:r>
            <a:r>
              <a:rPr lang="ko-KR" altLang="en-US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선택</a:t>
            </a:r>
            <a:endParaRPr lang="en-US" altLang="zh-CN" sz="1400" dirty="0" smtClean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  <a:p>
            <a:r>
              <a:rPr lang="en-US" altLang="zh-CN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WDS-</a:t>
            </a:r>
            <a:r>
              <a:rPr lang="en-US" altLang="zh-CN" sz="1400" dirty="0" err="1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AccessPoint</a:t>
            </a:r>
            <a:r>
              <a:rPr lang="ko-KR" altLang="en-US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를 선택합니다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267744" y="2420888"/>
            <a:ext cx="2592288" cy="151216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标注 11"/>
          <p:cNvSpPr/>
          <p:nvPr/>
        </p:nvSpPr>
        <p:spPr>
          <a:xfrm>
            <a:off x="3286116" y="4714884"/>
            <a:ext cx="2076262" cy="864096"/>
          </a:xfrm>
          <a:prstGeom prst="wedgeRectCallout">
            <a:avLst>
              <a:gd name="adj1" fmla="val -84424"/>
              <a:gd name="adj2" fmla="val -92583"/>
            </a:avLst>
          </a:prstGeom>
          <a:solidFill>
            <a:srgbClr val="FFFF99"/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 anchorCtr="0"/>
          <a:lstStyle/>
          <a:p>
            <a:r>
              <a:rPr lang="en-US" altLang="zh-CN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3)</a:t>
            </a:r>
          </a:p>
          <a:p>
            <a:r>
              <a:rPr lang="en-US" altLang="zh-CN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Save &amp; Apply</a:t>
            </a:r>
            <a:r>
              <a:rPr lang="ko-KR" altLang="en-US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를</a:t>
            </a:r>
            <a:endParaRPr lang="en-US" altLang="ko-KR" sz="1400" dirty="0" smtClean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  <a:p>
            <a:r>
              <a:rPr lang="ko-KR" altLang="en-US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 클릭 합니다 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339752" y="4077072"/>
            <a:ext cx="792088" cy="21602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179512" y="260648"/>
            <a:ext cx="360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4. Operation Mode </a:t>
            </a:r>
            <a:r>
              <a:rPr lang="ko-KR" altLang="en-US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설정</a:t>
            </a:r>
            <a:endParaRPr lang="zh-CN" altLang="en-US" sz="2400" b="1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86742" y="0"/>
            <a:ext cx="1285852" cy="706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날짜 개체 틀 3"/>
          <p:cNvSpPr>
            <a:spLocks noGrp="1"/>
          </p:cNvSpPr>
          <p:nvPr>
            <p:ph type="dt" sz="half" idx="10"/>
          </p:nvPr>
        </p:nvSpPr>
        <p:spPr>
          <a:xfrm>
            <a:off x="0" y="6476394"/>
            <a:ext cx="790096" cy="365125"/>
          </a:xfrm>
        </p:spPr>
        <p:txBody>
          <a:bodyPr/>
          <a:lstStyle/>
          <a:p>
            <a:r>
              <a:rPr lang="en-US" altLang="ko-KR" dirty="0" smtClean="0"/>
              <a:t>Page </a:t>
            </a:r>
            <a:fld id="{258E7A33-AF7F-4025-95F9-46C8936E4B1B}" type="slidenum">
              <a:rPr lang="en-US" altLang="ko-KR"/>
              <a:pPr/>
              <a:t>7</a:t>
            </a:fld>
            <a:endParaRPr lang="en-US" altLang="ko-KR" dirty="0"/>
          </a:p>
        </p:txBody>
      </p:sp>
      <p:sp>
        <p:nvSpPr>
          <p:cNvPr id="17" name="矩形标注 11"/>
          <p:cNvSpPr/>
          <p:nvPr/>
        </p:nvSpPr>
        <p:spPr>
          <a:xfrm>
            <a:off x="5214942" y="3786190"/>
            <a:ext cx="3312368" cy="864096"/>
          </a:xfrm>
          <a:prstGeom prst="wedgeRectCallout">
            <a:avLst>
              <a:gd name="adj1" fmla="val -84424"/>
              <a:gd name="adj2" fmla="val -92583"/>
            </a:avLst>
          </a:prstGeom>
          <a:solidFill>
            <a:srgbClr val="FFFF99"/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 anchorCtr="0"/>
          <a:lstStyle/>
          <a:p>
            <a:r>
              <a:rPr lang="en-US" altLang="zh-CN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2)</a:t>
            </a:r>
          </a:p>
          <a:p>
            <a:r>
              <a:rPr lang="en-US" altLang="zh-CN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WDS</a:t>
            </a:r>
            <a:r>
              <a:rPr lang="ko-KR" altLang="en-US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클릭</a:t>
            </a:r>
            <a:endParaRPr lang="en-US" altLang="ko-KR" sz="1400" dirty="0" smtClean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  <a:p>
            <a:r>
              <a:rPr lang="en-US" sz="1400" dirty="0" smtClean="0"/>
              <a:t>Access Point </a:t>
            </a:r>
            <a:r>
              <a:rPr lang="ko-KR" altLang="en-US" sz="1400" dirty="0" smtClean="0"/>
              <a:t>체크</a:t>
            </a:r>
            <a:endParaRPr lang="en-US" altLang="zh-CN" sz="1400" dirty="0" smtClean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cxnSp>
        <p:nvCxnSpPr>
          <p:cNvPr id="9" name="직선 연결선 8"/>
          <p:cNvCxnSpPr/>
          <p:nvPr/>
        </p:nvCxnSpPr>
        <p:spPr>
          <a:xfrm>
            <a:off x="7786742" y="2968928"/>
            <a:ext cx="1249754" cy="0"/>
          </a:xfrm>
          <a:prstGeom prst="line">
            <a:avLst/>
          </a:prstGeom>
          <a:ln w="25400" cmpd="sng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4185708" y="6093296"/>
            <a:ext cx="4958292" cy="369332"/>
          </a:xfrm>
          <a:prstGeom prst="rect">
            <a:avLst/>
          </a:prstGeom>
          <a:solidFill>
            <a:srgbClr val="FFFF99"/>
          </a:solidFill>
          <a:ln w="25400" cmpd="sng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국가는 꼭 </a:t>
            </a:r>
            <a:r>
              <a:rPr lang="en-US" altLang="ko-KR" dirty="0" smtClean="0"/>
              <a:t>south </a:t>
            </a:r>
            <a:r>
              <a:rPr lang="en-US" altLang="ko-KR" dirty="0" err="1" smtClean="0"/>
              <a:t>korea</a:t>
            </a:r>
            <a:r>
              <a:rPr lang="en-US" altLang="ko-KR" dirty="0" smtClean="0"/>
              <a:t> </a:t>
            </a:r>
            <a:r>
              <a:rPr lang="ko-KR" altLang="en-US" dirty="0" err="1" smtClean="0"/>
              <a:t>첫번째걸로</a:t>
            </a:r>
            <a:r>
              <a:rPr lang="ko-KR" altLang="en-US" dirty="0" smtClean="0"/>
              <a:t> 해주세요</a:t>
            </a:r>
            <a:endParaRPr lang="ko-KR" altLang="en-US" dirty="0"/>
          </a:p>
        </p:txBody>
      </p:sp>
      <p:cxnSp>
        <p:nvCxnSpPr>
          <p:cNvPr id="21" name="직선 화살표 연결선 20"/>
          <p:cNvCxnSpPr/>
          <p:nvPr/>
        </p:nvCxnSpPr>
        <p:spPr>
          <a:xfrm>
            <a:off x="9036496" y="2968928"/>
            <a:ext cx="0" cy="3124368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9243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350" y="790575"/>
            <a:ext cx="8877300" cy="527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직선 연결선 4"/>
          <p:cNvCxnSpPr/>
          <p:nvPr/>
        </p:nvCxnSpPr>
        <p:spPr>
          <a:xfrm>
            <a:off x="107504" y="764704"/>
            <a:ext cx="8928992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标注 5"/>
          <p:cNvSpPr/>
          <p:nvPr/>
        </p:nvSpPr>
        <p:spPr>
          <a:xfrm>
            <a:off x="4499992" y="4941168"/>
            <a:ext cx="3312368" cy="720080"/>
          </a:xfrm>
          <a:prstGeom prst="wedgeRectCallout">
            <a:avLst>
              <a:gd name="adj1" fmla="val -61419"/>
              <a:gd name="adj2" fmla="val -69655"/>
            </a:avLst>
          </a:prstGeom>
          <a:solidFill>
            <a:srgbClr val="FFFF99"/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 anchorCtr="0"/>
          <a:lstStyle/>
          <a:p>
            <a:r>
              <a:rPr lang="ko-KR" altLang="en-US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설정이 끝나면 자동으로 기본화면으로 이동합니다</a:t>
            </a:r>
            <a:r>
              <a:rPr lang="en-US" altLang="ko-KR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.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9512" y="260648"/>
            <a:ext cx="360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4. Operation Mode </a:t>
            </a:r>
            <a:r>
              <a:rPr lang="ko-KR" altLang="en-US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설정</a:t>
            </a:r>
            <a:endParaRPr lang="zh-CN" altLang="en-US" sz="2400" b="1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86742" y="0"/>
            <a:ext cx="1285852" cy="706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>
          <a:xfrm>
            <a:off x="0" y="6564337"/>
            <a:ext cx="790096" cy="365125"/>
          </a:xfrm>
        </p:spPr>
        <p:txBody>
          <a:bodyPr/>
          <a:lstStyle/>
          <a:p>
            <a:r>
              <a:rPr lang="en-US" altLang="ko-KR" dirty="0" smtClean="0"/>
              <a:t>Page </a:t>
            </a:r>
            <a:fld id="{258E7A33-AF7F-4025-95F9-46C8936E4B1B}" type="slidenum">
              <a:rPr lang="en-US" altLang="ko-KR"/>
              <a:pPr/>
              <a:t>8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679243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950" y="1176338"/>
            <a:ext cx="8877300" cy="527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직선 연결선 4"/>
          <p:cNvCxnSpPr/>
          <p:nvPr/>
        </p:nvCxnSpPr>
        <p:spPr>
          <a:xfrm>
            <a:off x="107504" y="764704"/>
            <a:ext cx="8928992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79512" y="260648"/>
            <a:ext cx="360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4. </a:t>
            </a:r>
            <a:r>
              <a:rPr lang="en-US" altLang="ko-KR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IP </a:t>
            </a:r>
            <a:r>
              <a:rPr lang="ko-KR" altLang="en-US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설정</a:t>
            </a:r>
            <a:endParaRPr lang="zh-CN" altLang="en-US" sz="2400" b="1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51520" y="3789040"/>
            <a:ext cx="1223690" cy="21602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标注 7"/>
          <p:cNvSpPr/>
          <p:nvPr/>
        </p:nvSpPr>
        <p:spPr>
          <a:xfrm>
            <a:off x="2123728" y="3429000"/>
            <a:ext cx="2664296" cy="504056"/>
          </a:xfrm>
          <a:prstGeom prst="wedgeRectCallout">
            <a:avLst>
              <a:gd name="adj1" fmla="val -78984"/>
              <a:gd name="adj2" fmla="val 22057"/>
            </a:avLst>
          </a:prstGeom>
          <a:solidFill>
            <a:srgbClr val="FFFF99"/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zh-CN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IP Setting</a:t>
            </a:r>
            <a:r>
              <a:rPr lang="ko-KR" altLang="en-US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를 클릭 합니다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86742" y="0"/>
            <a:ext cx="1285852" cy="706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날짜 개체 틀 3"/>
          <p:cNvSpPr>
            <a:spLocks noGrp="1"/>
          </p:cNvSpPr>
          <p:nvPr>
            <p:ph type="dt" sz="half" idx="10"/>
          </p:nvPr>
        </p:nvSpPr>
        <p:spPr>
          <a:xfrm>
            <a:off x="0" y="6572272"/>
            <a:ext cx="790096" cy="365125"/>
          </a:xfrm>
        </p:spPr>
        <p:txBody>
          <a:bodyPr/>
          <a:lstStyle/>
          <a:p>
            <a:r>
              <a:rPr lang="en-US" altLang="ko-KR" dirty="0" smtClean="0"/>
              <a:t>Page </a:t>
            </a:r>
            <a:fld id="{258E7A33-AF7F-4025-95F9-46C8936E4B1B}" type="slidenum">
              <a:rPr lang="en-US" altLang="ko-KR"/>
              <a:pPr/>
              <a:t>9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679243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/>
          <p:cNvCxnSpPr/>
          <p:nvPr/>
        </p:nvCxnSpPr>
        <p:spPr>
          <a:xfrm>
            <a:off x="107504" y="764704"/>
            <a:ext cx="8928992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 b="1087"/>
          <a:stretch>
            <a:fillRect/>
          </a:stretch>
        </p:blipFill>
        <p:spPr bwMode="auto">
          <a:xfrm>
            <a:off x="107950" y="1196975"/>
            <a:ext cx="8856663" cy="525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矩形标注 5"/>
          <p:cNvSpPr/>
          <p:nvPr/>
        </p:nvSpPr>
        <p:spPr>
          <a:xfrm>
            <a:off x="6804248" y="2996952"/>
            <a:ext cx="1584176" cy="576064"/>
          </a:xfrm>
          <a:prstGeom prst="wedgeRectCallout">
            <a:avLst>
              <a:gd name="adj1" fmla="val -107080"/>
              <a:gd name="adj2" fmla="val -71272"/>
            </a:avLst>
          </a:prstGeom>
          <a:solidFill>
            <a:srgbClr val="FFFF99"/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 anchorCtr="0"/>
          <a:lstStyle/>
          <a:p>
            <a:r>
              <a:rPr lang="en-US" altLang="zh-CN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1)</a:t>
            </a:r>
          </a:p>
          <a:p>
            <a:r>
              <a:rPr lang="en-US" altLang="zh-CN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IP</a:t>
            </a:r>
            <a:r>
              <a:rPr lang="ko-KR" altLang="en-US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를 설정 합니다</a:t>
            </a:r>
            <a:r>
              <a:rPr lang="en-US" altLang="ko-KR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.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355976" y="2852936"/>
            <a:ext cx="1584176" cy="100811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标注 9"/>
          <p:cNvSpPr/>
          <p:nvPr/>
        </p:nvSpPr>
        <p:spPr>
          <a:xfrm>
            <a:off x="3419872" y="5445224"/>
            <a:ext cx="3312368" cy="648220"/>
          </a:xfrm>
          <a:prstGeom prst="wedgeRectCallout">
            <a:avLst>
              <a:gd name="adj1" fmla="val -67554"/>
              <a:gd name="adj2" fmla="val -72991"/>
            </a:avLst>
          </a:prstGeom>
          <a:solidFill>
            <a:srgbClr val="FFFF99"/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 anchorCtr="0"/>
          <a:lstStyle/>
          <a:p>
            <a:r>
              <a:rPr lang="en-US" altLang="zh-CN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2)</a:t>
            </a:r>
          </a:p>
          <a:p>
            <a:r>
              <a:rPr lang="en-US" altLang="zh-CN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Accept</a:t>
            </a:r>
            <a:r>
              <a:rPr lang="ko-KR" altLang="en-US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를 클릭하여 설정을 저장합니다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267744" y="5085184"/>
            <a:ext cx="648072" cy="21602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179512" y="260648"/>
            <a:ext cx="360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4. </a:t>
            </a:r>
            <a:r>
              <a:rPr lang="en-US" altLang="ko-KR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IP </a:t>
            </a:r>
            <a:r>
              <a:rPr lang="ko-KR" altLang="en-US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설정</a:t>
            </a:r>
            <a:endParaRPr lang="zh-CN" altLang="en-US" sz="2400" b="1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86742" y="0"/>
            <a:ext cx="1285852" cy="706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날짜 개체 틀 3"/>
          <p:cNvSpPr>
            <a:spLocks noGrp="1"/>
          </p:cNvSpPr>
          <p:nvPr>
            <p:ph type="dt" sz="half" idx="10"/>
          </p:nvPr>
        </p:nvSpPr>
        <p:spPr>
          <a:xfrm>
            <a:off x="0" y="6564337"/>
            <a:ext cx="790096" cy="365125"/>
          </a:xfrm>
        </p:spPr>
        <p:txBody>
          <a:bodyPr/>
          <a:lstStyle/>
          <a:p>
            <a:r>
              <a:rPr lang="en-US" altLang="ko-KR" dirty="0" smtClean="0"/>
              <a:t>Page </a:t>
            </a:r>
            <a:fld id="{258E7A33-AF7F-4025-95F9-46C8936E4B1B}" type="slidenum">
              <a:rPr lang="en-US" altLang="ko-KR"/>
              <a:pPr/>
              <a:t>10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679243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/>
          <p:cNvCxnSpPr/>
          <p:nvPr/>
        </p:nvCxnSpPr>
        <p:spPr>
          <a:xfrm>
            <a:off x="107504" y="764704"/>
            <a:ext cx="8928992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 b="1087"/>
          <a:stretch>
            <a:fillRect/>
          </a:stretch>
        </p:blipFill>
        <p:spPr bwMode="auto">
          <a:xfrm>
            <a:off x="107950" y="1196975"/>
            <a:ext cx="8856663" cy="525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矩形标注 5"/>
          <p:cNvSpPr/>
          <p:nvPr/>
        </p:nvSpPr>
        <p:spPr>
          <a:xfrm>
            <a:off x="1619672" y="3212976"/>
            <a:ext cx="4392488" cy="1152128"/>
          </a:xfrm>
          <a:prstGeom prst="wedgeRectCallout">
            <a:avLst>
              <a:gd name="adj1" fmla="val -61482"/>
              <a:gd name="adj2" fmla="val -67480"/>
            </a:avLst>
          </a:prstGeom>
          <a:solidFill>
            <a:srgbClr val="FFFF99"/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 anchorCtr="0"/>
          <a:lstStyle/>
          <a:p>
            <a:r>
              <a:rPr lang="en-US" altLang="zh-CN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1)</a:t>
            </a:r>
          </a:p>
          <a:p>
            <a:r>
              <a:rPr lang="en-US" altLang="zh-CN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Accept</a:t>
            </a:r>
            <a:r>
              <a:rPr lang="ko-KR" altLang="en-US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를 클릭 하시면 </a:t>
            </a:r>
            <a:r>
              <a:rPr lang="en-US" altLang="ko-KR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Save/Reload:0</a:t>
            </a:r>
            <a:r>
              <a:rPr lang="ko-KR" altLang="en-US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에서 </a:t>
            </a:r>
            <a:r>
              <a:rPr lang="en-US" altLang="ko-KR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Save/Reload:1</a:t>
            </a:r>
            <a:r>
              <a:rPr lang="ko-KR" altLang="en-US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로 변합니다</a:t>
            </a:r>
            <a:r>
              <a:rPr lang="en-US" altLang="ko-KR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.</a:t>
            </a:r>
          </a:p>
          <a:p>
            <a:r>
              <a:rPr lang="en-US" altLang="zh-CN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2) </a:t>
            </a:r>
            <a:r>
              <a:rPr lang="en-US" altLang="ko-KR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Save/Reload:1</a:t>
            </a:r>
            <a:r>
              <a:rPr lang="ko-KR" altLang="en-US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클릭합니다</a:t>
            </a:r>
            <a:r>
              <a:rPr lang="en-US" altLang="ko-KR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.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23528" y="2780928"/>
            <a:ext cx="792088" cy="28803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179512" y="260648"/>
            <a:ext cx="360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4. </a:t>
            </a:r>
            <a:r>
              <a:rPr lang="en-US" altLang="ko-KR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IP </a:t>
            </a:r>
            <a:r>
              <a:rPr lang="ko-KR" altLang="en-US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설정</a:t>
            </a:r>
            <a:endParaRPr lang="zh-CN" altLang="en-US" sz="2400" b="1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86742" y="0"/>
            <a:ext cx="1285852" cy="706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날짜 개체 틀 3"/>
          <p:cNvSpPr>
            <a:spLocks noGrp="1"/>
          </p:cNvSpPr>
          <p:nvPr>
            <p:ph type="dt" sz="half" idx="10"/>
          </p:nvPr>
        </p:nvSpPr>
        <p:spPr>
          <a:xfrm>
            <a:off x="0" y="6564337"/>
            <a:ext cx="790096" cy="365125"/>
          </a:xfrm>
        </p:spPr>
        <p:txBody>
          <a:bodyPr/>
          <a:lstStyle/>
          <a:p>
            <a:r>
              <a:rPr lang="en-US" altLang="ko-KR" dirty="0" smtClean="0"/>
              <a:t>Page </a:t>
            </a:r>
            <a:fld id="{258E7A33-AF7F-4025-95F9-46C8936E4B1B}" type="slidenum">
              <a:rPr lang="en-US" altLang="ko-KR"/>
              <a:pPr/>
              <a:t>11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679243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/>
          <p:cNvCxnSpPr/>
          <p:nvPr/>
        </p:nvCxnSpPr>
        <p:spPr>
          <a:xfrm>
            <a:off x="107504" y="764704"/>
            <a:ext cx="8928992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 b="1087"/>
          <a:stretch>
            <a:fillRect/>
          </a:stretch>
        </p:blipFill>
        <p:spPr bwMode="auto">
          <a:xfrm>
            <a:off x="107949" y="1196975"/>
            <a:ext cx="8856663" cy="525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矩形标注 5"/>
          <p:cNvSpPr/>
          <p:nvPr/>
        </p:nvSpPr>
        <p:spPr>
          <a:xfrm>
            <a:off x="5500694" y="3357562"/>
            <a:ext cx="2066572" cy="572074"/>
          </a:xfrm>
          <a:prstGeom prst="wedgeRectCallout">
            <a:avLst>
              <a:gd name="adj1" fmla="val -60907"/>
              <a:gd name="adj2" fmla="val -82011"/>
            </a:avLst>
          </a:prstGeom>
          <a:solidFill>
            <a:srgbClr val="FFFF99"/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 anchorCtr="0"/>
          <a:lstStyle/>
          <a:p>
            <a:r>
              <a:rPr lang="en-US" altLang="zh-CN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1)</a:t>
            </a:r>
            <a:r>
              <a:rPr lang="zh-CN" altLang="en-US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 </a:t>
            </a:r>
            <a:r>
              <a:rPr lang="ko-KR" altLang="en-US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적용되지 않은 내용이 기록되어 있습니다</a:t>
            </a:r>
            <a:endParaRPr lang="en-US" altLang="zh-CN" sz="1400" dirty="0" smtClean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339752" y="2708920"/>
            <a:ext cx="3456384" cy="43204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标注 9"/>
          <p:cNvSpPr/>
          <p:nvPr/>
        </p:nvSpPr>
        <p:spPr>
          <a:xfrm>
            <a:off x="4071934" y="4572008"/>
            <a:ext cx="2933518" cy="775558"/>
          </a:xfrm>
          <a:prstGeom prst="wedgeRectCallout">
            <a:avLst>
              <a:gd name="adj1" fmla="val -86100"/>
              <a:gd name="adj2" fmla="val -118039"/>
            </a:avLst>
          </a:prstGeom>
          <a:solidFill>
            <a:srgbClr val="FFFF99"/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 anchorCtr="0"/>
          <a:lstStyle/>
          <a:p>
            <a:r>
              <a:rPr lang="en-US" altLang="zh-CN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2) </a:t>
            </a:r>
            <a:r>
              <a:rPr lang="ko-KR" altLang="en-US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적용되지 않은 내용이 있을 경우 </a:t>
            </a:r>
            <a:r>
              <a:rPr lang="en-US" altLang="ko-KR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Save&amp; Apply</a:t>
            </a:r>
            <a:r>
              <a:rPr lang="ko-KR" altLang="en-US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를 클릭하여 설정내용을 적용합니다</a:t>
            </a:r>
            <a:r>
              <a:rPr lang="en-US" altLang="ko-KR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.</a:t>
            </a:r>
          </a:p>
        </p:txBody>
      </p:sp>
      <p:sp>
        <p:nvSpPr>
          <p:cNvPr id="11" name="矩形 10"/>
          <p:cNvSpPr/>
          <p:nvPr/>
        </p:nvSpPr>
        <p:spPr>
          <a:xfrm>
            <a:off x="2339752" y="3573016"/>
            <a:ext cx="720080" cy="43204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179512" y="260648"/>
            <a:ext cx="360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4. </a:t>
            </a:r>
            <a:r>
              <a:rPr lang="en-US" altLang="ko-KR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IP </a:t>
            </a:r>
            <a:r>
              <a:rPr lang="ko-KR" altLang="en-US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설정</a:t>
            </a:r>
            <a:endParaRPr lang="zh-CN" altLang="en-US" sz="2400" b="1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86742" y="0"/>
            <a:ext cx="1285852" cy="706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날짜 개체 틀 3"/>
          <p:cNvSpPr>
            <a:spLocks noGrp="1"/>
          </p:cNvSpPr>
          <p:nvPr>
            <p:ph type="dt" sz="half" idx="10"/>
          </p:nvPr>
        </p:nvSpPr>
        <p:spPr>
          <a:xfrm>
            <a:off x="0" y="6564337"/>
            <a:ext cx="790096" cy="365125"/>
          </a:xfrm>
        </p:spPr>
        <p:txBody>
          <a:bodyPr/>
          <a:lstStyle/>
          <a:p>
            <a:r>
              <a:rPr lang="en-US" altLang="ko-KR" dirty="0" smtClean="0"/>
              <a:t>Page </a:t>
            </a:r>
            <a:fld id="{258E7A33-AF7F-4025-95F9-46C8936E4B1B}" type="slidenum">
              <a:rPr lang="en-US" altLang="ko-KR"/>
              <a:pPr/>
              <a:t>12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679243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/>
          <p:cNvCxnSpPr/>
          <p:nvPr/>
        </p:nvCxnSpPr>
        <p:spPr>
          <a:xfrm>
            <a:off x="107504" y="764704"/>
            <a:ext cx="8928992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/>
          <a:srcRect b="1087"/>
          <a:stretch>
            <a:fillRect/>
          </a:stretch>
        </p:blipFill>
        <p:spPr bwMode="auto">
          <a:xfrm>
            <a:off x="107949" y="1196975"/>
            <a:ext cx="8856663" cy="525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矩形标注 5"/>
          <p:cNvSpPr/>
          <p:nvPr/>
        </p:nvSpPr>
        <p:spPr>
          <a:xfrm>
            <a:off x="4499992" y="4941168"/>
            <a:ext cx="3312368" cy="720080"/>
          </a:xfrm>
          <a:prstGeom prst="wedgeRectCallout">
            <a:avLst>
              <a:gd name="adj1" fmla="val -61419"/>
              <a:gd name="adj2" fmla="val -69655"/>
            </a:avLst>
          </a:prstGeom>
          <a:solidFill>
            <a:srgbClr val="FFFF99"/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 anchorCtr="0"/>
          <a:lstStyle/>
          <a:p>
            <a:r>
              <a:rPr lang="en-US" altLang="ko-KR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Save &amp; Apply</a:t>
            </a:r>
            <a:r>
              <a:rPr lang="ko-KR" altLang="en-US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가 끝나면 자동으로 로그인 화면으로 이동합니다</a:t>
            </a:r>
            <a:r>
              <a:rPr lang="en-US" altLang="ko-KR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.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9512" y="260648"/>
            <a:ext cx="360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4. </a:t>
            </a:r>
            <a:r>
              <a:rPr lang="en-US" altLang="ko-KR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IP </a:t>
            </a:r>
            <a:r>
              <a:rPr lang="ko-KR" altLang="en-US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설정</a:t>
            </a:r>
            <a:endParaRPr lang="zh-CN" altLang="en-US" sz="2400" b="1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86742" y="0"/>
            <a:ext cx="1285852" cy="706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>
          <a:xfrm>
            <a:off x="0" y="6564337"/>
            <a:ext cx="790096" cy="365125"/>
          </a:xfrm>
        </p:spPr>
        <p:txBody>
          <a:bodyPr/>
          <a:lstStyle/>
          <a:p>
            <a:r>
              <a:rPr lang="en-US" altLang="ko-KR" dirty="0" smtClean="0"/>
              <a:t>Page </a:t>
            </a:r>
            <a:fld id="{258E7A33-AF7F-4025-95F9-46C8936E4B1B}" type="slidenum">
              <a:rPr lang="en-US" altLang="ko-KR"/>
              <a:pPr/>
              <a:t>13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679243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/>
          <p:cNvCxnSpPr/>
          <p:nvPr/>
        </p:nvCxnSpPr>
        <p:spPr>
          <a:xfrm>
            <a:off x="107504" y="764704"/>
            <a:ext cx="8928992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/>
          <a:srcRect b="1087"/>
          <a:stretch>
            <a:fillRect/>
          </a:stretch>
        </p:blipFill>
        <p:spPr bwMode="auto">
          <a:xfrm>
            <a:off x="107950" y="1196975"/>
            <a:ext cx="8856663" cy="525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矩形标注 5"/>
          <p:cNvSpPr/>
          <p:nvPr/>
        </p:nvSpPr>
        <p:spPr>
          <a:xfrm>
            <a:off x="5508229" y="5085184"/>
            <a:ext cx="3456384" cy="648220"/>
          </a:xfrm>
          <a:prstGeom prst="wedgeRectCallout">
            <a:avLst>
              <a:gd name="adj1" fmla="val -79486"/>
              <a:gd name="adj2" fmla="val -96288"/>
            </a:avLst>
          </a:prstGeom>
          <a:solidFill>
            <a:srgbClr val="FFFF99"/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 anchorCtr="0"/>
          <a:lstStyle/>
          <a:p>
            <a:r>
              <a:rPr lang="en-US" altLang="zh-CN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1)  </a:t>
            </a:r>
            <a:r>
              <a:rPr lang="en-US" altLang="zh-CN" sz="1400" dirty="0" err="1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UserName</a:t>
            </a:r>
            <a:r>
              <a:rPr lang="ko-KR" altLang="en-US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과 </a:t>
            </a:r>
            <a:r>
              <a:rPr lang="en-US" altLang="ko-KR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Password</a:t>
            </a:r>
            <a:r>
              <a:rPr lang="ko-KR" altLang="en-US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를 입력하고 로그인 합니다</a:t>
            </a:r>
            <a:r>
              <a:rPr lang="en-US" altLang="ko-KR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.(</a:t>
            </a:r>
            <a:r>
              <a:rPr lang="en-US" altLang="ko-KR" sz="1400" dirty="0" err="1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ID:admin</a:t>
            </a:r>
            <a:r>
              <a:rPr lang="en-US" altLang="ko-KR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 </a:t>
            </a:r>
            <a:r>
              <a:rPr lang="en-US" altLang="ko-KR" sz="1400" dirty="0" err="1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p.s:admin</a:t>
            </a:r>
            <a:r>
              <a:rPr lang="en-US" altLang="ko-KR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)</a:t>
            </a:r>
          </a:p>
          <a:p>
            <a:endParaRPr lang="en-US" altLang="ko-KR" sz="1400" dirty="0" smtClean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203848" y="3284984"/>
            <a:ext cx="2448272" cy="151216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611560" y="1196975"/>
            <a:ext cx="2160240" cy="50383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标注 10"/>
          <p:cNvSpPr/>
          <p:nvPr/>
        </p:nvSpPr>
        <p:spPr>
          <a:xfrm>
            <a:off x="3635896" y="1988840"/>
            <a:ext cx="3456384" cy="504056"/>
          </a:xfrm>
          <a:prstGeom prst="wedgeRectCallout">
            <a:avLst>
              <a:gd name="adj1" fmla="val -80588"/>
              <a:gd name="adj2" fmla="val -102166"/>
            </a:avLst>
          </a:prstGeom>
          <a:solidFill>
            <a:srgbClr val="FFFF99"/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 anchorCtr="0"/>
          <a:lstStyle/>
          <a:p>
            <a:r>
              <a:rPr lang="en-US" altLang="ko-KR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URL IP</a:t>
            </a:r>
            <a:r>
              <a:rPr lang="ko-KR" altLang="en-US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가 자동으로 신규설정한 </a:t>
            </a:r>
            <a:r>
              <a:rPr lang="en-US" altLang="ko-KR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IP</a:t>
            </a:r>
            <a:r>
              <a:rPr lang="ko-KR" altLang="en-US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로 변경됩니다</a:t>
            </a:r>
            <a:r>
              <a:rPr lang="en-US" altLang="ko-KR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79512" y="260648"/>
            <a:ext cx="360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4. </a:t>
            </a:r>
            <a:r>
              <a:rPr lang="en-US" altLang="ko-KR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IP </a:t>
            </a:r>
            <a:r>
              <a:rPr lang="ko-KR" altLang="en-US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설정</a:t>
            </a:r>
            <a:endParaRPr lang="zh-CN" altLang="en-US" sz="2400" b="1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86742" y="0"/>
            <a:ext cx="1285852" cy="706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날짜 개체 틀 3"/>
          <p:cNvSpPr>
            <a:spLocks noGrp="1"/>
          </p:cNvSpPr>
          <p:nvPr>
            <p:ph type="dt" sz="half" idx="10"/>
          </p:nvPr>
        </p:nvSpPr>
        <p:spPr>
          <a:xfrm>
            <a:off x="0" y="6564337"/>
            <a:ext cx="790096" cy="365125"/>
          </a:xfrm>
        </p:spPr>
        <p:txBody>
          <a:bodyPr/>
          <a:lstStyle/>
          <a:p>
            <a:r>
              <a:rPr lang="en-US" altLang="ko-KR" dirty="0" smtClean="0"/>
              <a:t>Page </a:t>
            </a:r>
            <a:fld id="{258E7A33-AF7F-4025-95F9-46C8936E4B1B}" type="slidenum">
              <a:rPr lang="en-US" altLang="ko-KR"/>
              <a:pPr/>
              <a:t>14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679243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950" y="1176338"/>
            <a:ext cx="8877300" cy="527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직선 연결선 4"/>
          <p:cNvCxnSpPr/>
          <p:nvPr/>
        </p:nvCxnSpPr>
        <p:spPr>
          <a:xfrm>
            <a:off x="107504" y="764704"/>
            <a:ext cx="8928992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标注 5"/>
          <p:cNvSpPr/>
          <p:nvPr/>
        </p:nvSpPr>
        <p:spPr>
          <a:xfrm>
            <a:off x="1619672" y="4750544"/>
            <a:ext cx="4392488" cy="576064"/>
          </a:xfrm>
          <a:prstGeom prst="wedgeRectCallout">
            <a:avLst>
              <a:gd name="adj1" fmla="val -61482"/>
              <a:gd name="adj2" fmla="val -67480"/>
            </a:avLst>
          </a:prstGeom>
          <a:solidFill>
            <a:srgbClr val="FFFF99"/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 anchorCtr="0"/>
          <a:lstStyle/>
          <a:p>
            <a:r>
              <a:rPr lang="en-US" altLang="zh-CN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1)</a:t>
            </a:r>
          </a:p>
          <a:p>
            <a:r>
              <a:rPr lang="en-US" altLang="zh-CN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Wireless Network</a:t>
            </a:r>
            <a:r>
              <a:rPr lang="ko-KR" altLang="en-US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를 클릭합니다</a:t>
            </a:r>
            <a:r>
              <a:rPr lang="en-US" altLang="ko-KR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.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95536" y="4437112"/>
            <a:ext cx="792088" cy="21602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179512" y="260648"/>
            <a:ext cx="5688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5. </a:t>
            </a:r>
            <a:r>
              <a:rPr lang="en-US" altLang="ko-KR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Wireless Network /</a:t>
            </a:r>
            <a:r>
              <a:rPr lang="en-US" altLang="zh-CN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SSID </a:t>
            </a:r>
            <a:r>
              <a:rPr lang="ko-KR" altLang="en-US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설정</a:t>
            </a:r>
            <a:endParaRPr lang="zh-CN" altLang="en-US" sz="2400" b="1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86742" y="0"/>
            <a:ext cx="1285852" cy="706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날짜 개체 틀 3"/>
          <p:cNvSpPr>
            <a:spLocks noGrp="1"/>
          </p:cNvSpPr>
          <p:nvPr>
            <p:ph type="dt" sz="half" idx="10"/>
          </p:nvPr>
        </p:nvSpPr>
        <p:spPr>
          <a:xfrm>
            <a:off x="0" y="6564337"/>
            <a:ext cx="790096" cy="365125"/>
          </a:xfrm>
        </p:spPr>
        <p:txBody>
          <a:bodyPr/>
          <a:lstStyle/>
          <a:p>
            <a:r>
              <a:rPr lang="en-US" altLang="ko-KR" dirty="0" smtClean="0"/>
              <a:t>Page </a:t>
            </a:r>
            <a:fld id="{258E7A33-AF7F-4025-95F9-46C8936E4B1B}" type="slidenum">
              <a:rPr lang="en-US" altLang="ko-KR"/>
              <a:pPr/>
              <a:t>15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679243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350" y="1124744"/>
            <a:ext cx="8877300" cy="527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79512" y="260648"/>
            <a:ext cx="5688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5. </a:t>
            </a:r>
            <a:r>
              <a:rPr lang="en-US" altLang="ko-KR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Wireless Network /</a:t>
            </a:r>
            <a:r>
              <a:rPr lang="en-US" altLang="zh-CN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SSID </a:t>
            </a:r>
            <a:r>
              <a:rPr lang="ko-KR" altLang="en-US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설정</a:t>
            </a:r>
            <a:endParaRPr lang="zh-CN" altLang="en-US" sz="2400" b="1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107504" y="764704"/>
            <a:ext cx="8928992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직사각형 6"/>
          <p:cNvSpPr/>
          <p:nvPr/>
        </p:nvSpPr>
        <p:spPr>
          <a:xfrm>
            <a:off x="4119226" y="2857306"/>
            <a:ext cx="1008112" cy="36004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9" name="직선 화살표 연결선 8"/>
          <p:cNvCxnSpPr/>
          <p:nvPr/>
        </p:nvCxnSpPr>
        <p:spPr>
          <a:xfrm flipV="1">
            <a:off x="4572000" y="3429000"/>
            <a:ext cx="0" cy="18002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483768" y="5229200"/>
            <a:ext cx="5040560" cy="923330"/>
          </a:xfrm>
          <a:prstGeom prst="rect">
            <a:avLst/>
          </a:prstGeom>
          <a:solidFill>
            <a:srgbClr val="FFFF99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Scan</a:t>
            </a:r>
            <a:r>
              <a:rPr lang="ko-KR" altLang="en-US" dirty="0" smtClean="0"/>
              <a:t>하신 후에 겹치지 않는 채널을 선택해 주세요</a:t>
            </a:r>
            <a:r>
              <a:rPr lang="en-US" altLang="ko-KR" dirty="0" smtClean="0"/>
              <a:t>(36</a:t>
            </a:r>
            <a:r>
              <a:rPr lang="ko-KR" altLang="en-US" dirty="0" smtClean="0"/>
              <a:t>채널과 </a:t>
            </a:r>
            <a:r>
              <a:rPr lang="en-US" altLang="ko-KR" dirty="0" smtClean="0"/>
              <a:t>40</a:t>
            </a:r>
            <a:r>
              <a:rPr lang="ko-KR" altLang="en-US" dirty="0" smtClean="0"/>
              <a:t>채널은 사용하는 곳이 많습니다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그 이후 채널을 사용해주세요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9358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/>
          <p:cNvCxnSpPr/>
          <p:nvPr/>
        </p:nvCxnSpPr>
        <p:spPr>
          <a:xfrm>
            <a:off x="107504" y="764704"/>
            <a:ext cx="8928992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 cstate="print"/>
          <a:srcRect b="1087"/>
          <a:stretch>
            <a:fillRect/>
          </a:stretch>
        </p:blipFill>
        <p:spPr bwMode="auto">
          <a:xfrm>
            <a:off x="107949" y="1196974"/>
            <a:ext cx="8856664" cy="525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矩形标注 5"/>
          <p:cNvSpPr/>
          <p:nvPr/>
        </p:nvSpPr>
        <p:spPr>
          <a:xfrm>
            <a:off x="5508229" y="5085184"/>
            <a:ext cx="3456384" cy="648220"/>
          </a:xfrm>
          <a:prstGeom prst="wedgeRectCallout">
            <a:avLst>
              <a:gd name="adj1" fmla="val -20329"/>
              <a:gd name="adj2" fmla="val -229514"/>
            </a:avLst>
          </a:prstGeom>
          <a:solidFill>
            <a:srgbClr val="FFFF99"/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 anchorCtr="0"/>
          <a:lstStyle/>
          <a:p>
            <a:r>
              <a:rPr lang="en-US" altLang="zh-CN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1) Enable</a:t>
            </a:r>
            <a:r>
              <a:rPr lang="ko-KR" altLang="en-US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이 체크된 상태에서 </a:t>
            </a:r>
            <a:r>
              <a:rPr lang="en-US" altLang="ko-KR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Edit</a:t>
            </a:r>
            <a:r>
              <a:rPr lang="ko-KR" altLang="en-US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를 클릭합니다</a:t>
            </a:r>
            <a:r>
              <a:rPr lang="en-US" altLang="ko-KR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.</a:t>
            </a:r>
          </a:p>
        </p:txBody>
      </p:sp>
      <p:sp>
        <p:nvSpPr>
          <p:cNvPr id="8" name="矩形 7"/>
          <p:cNvSpPr/>
          <p:nvPr/>
        </p:nvSpPr>
        <p:spPr>
          <a:xfrm>
            <a:off x="6516216" y="3501008"/>
            <a:ext cx="1512168" cy="43204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7452320" y="3653408"/>
            <a:ext cx="576064" cy="27964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179512" y="260648"/>
            <a:ext cx="5688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5. </a:t>
            </a:r>
            <a:r>
              <a:rPr lang="en-US" altLang="ko-KR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Wireless Network /</a:t>
            </a:r>
            <a:r>
              <a:rPr lang="en-US" altLang="zh-CN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SSID </a:t>
            </a:r>
            <a:r>
              <a:rPr lang="ko-KR" altLang="en-US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설정</a:t>
            </a:r>
            <a:endParaRPr lang="zh-CN" altLang="en-US" sz="2400" b="1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86742" y="0"/>
            <a:ext cx="1285852" cy="706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날짜 개체 틀 3"/>
          <p:cNvSpPr>
            <a:spLocks noGrp="1"/>
          </p:cNvSpPr>
          <p:nvPr>
            <p:ph type="dt" sz="half" idx="10"/>
          </p:nvPr>
        </p:nvSpPr>
        <p:spPr>
          <a:xfrm>
            <a:off x="0" y="6564337"/>
            <a:ext cx="790096" cy="365125"/>
          </a:xfrm>
        </p:spPr>
        <p:txBody>
          <a:bodyPr/>
          <a:lstStyle/>
          <a:p>
            <a:r>
              <a:rPr lang="en-US" altLang="ko-KR" dirty="0" smtClean="0"/>
              <a:t>Page </a:t>
            </a:r>
            <a:fld id="{258E7A33-AF7F-4025-95F9-46C8936E4B1B}" type="slidenum">
              <a:rPr lang="en-US" altLang="ko-KR"/>
              <a:pPr/>
              <a:t>17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679243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/>
          <p:cNvCxnSpPr/>
          <p:nvPr/>
        </p:nvCxnSpPr>
        <p:spPr>
          <a:xfrm>
            <a:off x="107504" y="764704"/>
            <a:ext cx="8928992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79512" y="260648"/>
            <a:ext cx="5688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5. </a:t>
            </a:r>
            <a:r>
              <a:rPr lang="en-US" altLang="ko-KR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Wireless Network /</a:t>
            </a:r>
            <a:r>
              <a:rPr lang="en-US" altLang="zh-CN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SSID </a:t>
            </a:r>
            <a:r>
              <a:rPr lang="ko-KR" altLang="en-US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설정</a:t>
            </a:r>
            <a:endParaRPr lang="zh-CN" altLang="en-US" sz="2400" b="1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86742" y="0"/>
            <a:ext cx="1285852" cy="706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날짜 개체 틀 3"/>
          <p:cNvSpPr>
            <a:spLocks noGrp="1"/>
          </p:cNvSpPr>
          <p:nvPr>
            <p:ph type="dt" sz="half" idx="10"/>
          </p:nvPr>
        </p:nvSpPr>
        <p:spPr>
          <a:xfrm>
            <a:off x="0" y="6564337"/>
            <a:ext cx="790096" cy="365125"/>
          </a:xfrm>
        </p:spPr>
        <p:txBody>
          <a:bodyPr/>
          <a:lstStyle/>
          <a:p>
            <a:r>
              <a:rPr lang="en-US" altLang="ko-KR" dirty="0" smtClean="0"/>
              <a:t>Page </a:t>
            </a:r>
            <a:fld id="{258E7A33-AF7F-4025-95F9-46C8936E4B1B}" type="slidenum">
              <a:rPr lang="en-US" altLang="ko-KR"/>
              <a:pPr/>
              <a:t>18</a:t>
            </a:fld>
            <a:endParaRPr lang="en-US" altLang="ko-K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34" y="1071546"/>
            <a:ext cx="8215370" cy="5138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矩形标注 5"/>
          <p:cNvSpPr/>
          <p:nvPr/>
        </p:nvSpPr>
        <p:spPr>
          <a:xfrm>
            <a:off x="5500694" y="5000636"/>
            <a:ext cx="2500330" cy="714380"/>
          </a:xfrm>
          <a:prstGeom prst="wedgeRectCallout">
            <a:avLst>
              <a:gd name="adj1" fmla="val -69945"/>
              <a:gd name="adj2" fmla="val -68519"/>
            </a:avLst>
          </a:prstGeom>
          <a:solidFill>
            <a:srgbClr val="FFFF99"/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 anchorCtr="0"/>
          <a:lstStyle/>
          <a:p>
            <a:endParaRPr lang="en-US" altLang="ko-KR" sz="1400" dirty="0" smtClean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  <a:p>
            <a:r>
              <a:rPr lang="en-US" altLang="ko-KR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3)</a:t>
            </a:r>
            <a:r>
              <a:rPr lang="ko-KR" altLang="en-US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발신단에 설정할 비밀번호를 입력합니다</a:t>
            </a:r>
            <a:endParaRPr lang="en-US" altLang="zh-CN" sz="1400" dirty="0" smtClean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8" name="사각형 설명선 7"/>
          <p:cNvSpPr/>
          <p:nvPr/>
        </p:nvSpPr>
        <p:spPr>
          <a:xfrm>
            <a:off x="4214810" y="1643050"/>
            <a:ext cx="3214710" cy="785818"/>
          </a:xfrm>
          <a:prstGeom prst="wedgeRectCallout">
            <a:avLst>
              <a:gd name="adj1" fmla="val -41889"/>
              <a:gd name="adj2" fmla="val 71567"/>
            </a:avLst>
          </a:prstGeom>
          <a:solidFill>
            <a:srgbClr val="FFFF99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zh-CN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1)SSID</a:t>
            </a:r>
            <a:r>
              <a:rPr lang="ko-KR" altLang="en-US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를 입력 합니다</a:t>
            </a:r>
            <a:r>
              <a:rPr lang="en-US" altLang="ko-KR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.</a:t>
            </a:r>
          </a:p>
          <a:p>
            <a:r>
              <a:rPr lang="en-US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*</a:t>
            </a:r>
            <a:r>
              <a:rPr lang="en-US" sz="1400" dirty="0" smtClean="0"/>
              <a:t>EnStation5 / ENS500</a:t>
            </a:r>
            <a:r>
              <a:rPr lang="en-US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  </a:t>
            </a:r>
            <a:r>
              <a:rPr lang="ko-KR" altLang="en-US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제품에 따라 </a:t>
            </a:r>
            <a:endParaRPr lang="en-US" altLang="ko-KR" sz="1400" dirty="0" smtClean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  <a:p>
            <a:pPr marL="342900" indent="-342900"/>
            <a:r>
              <a:rPr lang="en-US" altLang="ko-KR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  </a:t>
            </a:r>
            <a:r>
              <a:rPr lang="ko-KR" altLang="en-US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임의로 설정하시면 됩니다</a:t>
            </a:r>
            <a:endParaRPr lang="ko-KR" altLang="en-US" sz="1400" dirty="0" smtClean="0"/>
          </a:p>
        </p:txBody>
      </p:sp>
      <p:sp>
        <p:nvSpPr>
          <p:cNvPr id="10" name="사각형 설명선 9"/>
          <p:cNvSpPr/>
          <p:nvPr/>
        </p:nvSpPr>
        <p:spPr>
          <a:xfrm>
            <a:off x="5000628" y="3571876"/>
            <a:ext cx="2714644" cy="428628"/>
          </a:xfrm>
          <a:prstGeom prst="wedgeRectCallout">
            <a:avLst>
              <a:gd name="adj1" fmla="val -52360"/>
              <a:gd name="adj2" fmla="val 92422"/>
            </a:avLst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dirty="0" smtClean="0">
                <a:solidFill>
                  <a:schemeClr val="tx1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2)</a:t>
            </a:r>
            <a:r>
              <a:rPr lang="ko-KR" altLang="en-US" sz="1400" dirty="0" smtClean="0">
                <a:solidFill>
                  <a:schemeClr val="tx1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무선 신호 방식을 선택 합니다</a:t>
            </a:r>
            <a:endParaRPr lang="en-US" altLang="zh-CN" sz="1400" dirty="0" smtClean="0">
              <a:solidFill>
                <a:schemeClr val="tx1"/>
              </a:solidFill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79243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950" y="1196975"/>
            <a:ext cx="8877300" cy="527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직선 연결선 4"/>
          <p:cNvCxnSpPr/>
          <p:nvPr/>
        </p:nvCxnSpPr>
        <p:spPr>
          <a:xfrm>
            <a:off x="107504" y="764704"/>
            <a:ext cx="8928992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标注 5"/>
          <p:cNvSpPr/>
          <p:nvPr/>
        </p:nvSpPr>
        <p:spPr>
          <a:xfrm>
            <a:off x="1619672" y="3212976"/>
            <a:ext cx="3523832" cy="1152128"/>
          </a:xfrm>
          <a:prstGeom prst="wedgeRectCallout">
            <a:avLst>
              <a:gd name="adj1" fmla="val -61482"/>
              <a:gd name="adj2" fmla="val -67480"/>
            </a:avLst>
          </a:prstGeom>
          <a:solidFill>
            <a:srgbClr val="FFFF99"/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 anchorCtr="0"/>
          <a:lstStyle/>
          <a:p>
            <a:r>
              <a:rPr lang="en-US" altLang="zh-CN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1)</a:t>
            </a:r>
          </a:p>
          <a:p>
            <a:r>
              <a:rPr lang="en-US" altLang="ko-KR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   Save</a:t>
            </a:r>
            <a:r>
              <a:rPr lang="ko-KR" altLang="en-US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를 클릭 하시면 </a:t>
            </a:r>
            <a:r>
              <a:rPr lang="en-US" altLang="ko-KR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Save/Reload:0</a:t>
            </a:r>
            <a:r>
              <a:rPr lang="ko-KR" altLang="en-US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에서      </a:t>
            </a:r>
            <a:endParaRPr lang="en-US" altLang="ko-KR" sz="1400" dirty="0" smtClean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  <a:p>
            <a:r>
              <a:rPr lang="en-US" altLang="ko-KR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   Save/Reload:</a:t>
            </a:r>
            <a:r>
              <a:rPr lang="ko-KR" altLang="en-US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숫자가  변합니다</a:t>
            </a:r>
            <a:r>
              <a:rPr lang="en-US" altLang="ko-KR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.</a:t>
            </a:r>
          </a:p>
          <a:p>
            <a:r>
              <a:rPr lang="en-US" altLang="zh-CN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2) </a:t>
            </a:r>
            <a:r>
              <a:rPr lang="en-US" altLang="ko-KR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Save/Reload</a:t>
            </a:r>
            <a:r>
              <a:rPr lang="ko-KR" altLang="en-US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를 클릭합니다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23528" y="2780928"/>
            <a:ext cx="936104" cy="28803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179512" y="260648"/>
            <a:ext cx="5688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5. </a:t>
            </a:r>
            <a:r>
              <a:rPr lang="en-US" altLang="ko-KR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Wireless Network /</a:t>
            </a:r>
            <a:r>
              <a:rPr lang="en-US" altLang="zh-CN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SSID </a:t>
            </a:r>
            <a:r>
              <a:rPr lang="ko-KR" altLang="en-US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설정</a:t>
            </a:r>
            <a:endParaRPr lang="zh-CN" altLang="en-US" sz="2400" b="1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86742" y="0"/>
            <a:ext cx="1285852" cy="706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날짜 개체 틀 3"/>
          <p:cNvSpPr>
            <a:spLocks noGrp="1"/>
          </p:cNvSpPr>
          <p:nvPr>
            <p:ph type="dt" sz="half" idx="10"/>
          </p:nvPr>
        </p:nvSpPr>
        <p:spPr>
          <a:xfrm>
            <a:off x="0" y="6564337"/>
            <a:ext cx="790096" cy="365125"/>
          </a:xfrm>
        </p:spPr>
        <p:txBody>
          <a:bodyPr/>
          <a:lstStyle/>
          <a:p>
            <a:r>
              <a:rPr lang="en-US" altLang="ko-KR" dirty="0" smtClean="0"/>
              <a:t>Page </a:t>
            </a:r>
            <a:fld id="{258E7A33-AF7F-4025-95F9-46C8936E4B1B}" type="slidenum">
              <a:rPr lang="en-US" altLang="ko-KR"/>
              <a:pPr/>
              <a:t>19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679243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950" y="1196975"/>
            <a:ext cx="8877300" cy="527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직선 연결선 4"/>
          <p:cNvCxnSpPr/>
          <p:nvPr/>
        </p:nvCxnSpPr>
        <p:spPr>
          <a:xfrm>
            <a:off x="107504" y="764704"/>
            <a:ext cx="8928992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标注 7"/>
          <p:cNvSpPr/>
          <p:nvPr/>
        </p:nvSpPr>
        <p:spPr>
          <a:xfrm>
            <a:off x="3059832" y="4898188"/>
            <a:ext cx="3528517" cy="648072"/>
          </a:xfrm>
          <a:prstGeom prst="wedgeRectCallout">
            <a:avLst>
              <a:gd name="adj1" fmla="val -60597"/>
              <a:gd name="adj2" fmla="val -65858"/>
            </a:avLst>
          </a:prstGeom>
          <a:solidFill>
            <a:srgbClr val="FFFF99"/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 anchorCtr="0"/>
          <a:lstStyle/>
          <a:p>
            <a:pPr marL="342900" indent="-342900"/>
            <a:r>
              <a:rPr lang="en-US" altLang="zh-CN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1)</a:t>
            </a:r>
          </a:p>
          <a:p>
            <a:pPr marL="342900" indent="-342900"/>
            <a:r>
              <a:rPr lang="en-US" altLang="ko-KR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  Save &amp; Apply</a:t>
            </a:r>
            <a:r>
              <a:rPr lang="ko-KR" altLang="en-US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를 클릭합니다</a:t>
            </a:r>
            <a:endParaRPr lang="en-US" altLang="ko-KR" sz="1400" dirty="0" smtClean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411760" y="4509120"/>
            <a:ext cx="648072" cy="28803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179512" y="260648"/>
            <a:ext cx="5688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5. </a:t>
            </a:r>
            <a:r>
              <a:rPr lang="en-US" altLang="ko-KR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Wireless Network /</a:t>
            </a:r>
            <a:r>
              <a:rPr lang="en-US" altLang="zh-CN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SSID </a:t>
            </a:r>
            <a:r>
              <a:rPr lang="ko-KR" altLang="en-US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설정</a:t>
            </a:r>
            <a:endParaRPr lang="zh-CN" altLang="en-US" sz="2400" b="1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86742" y="0"/>
            <a:ext cx="1285852" cy="706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날짜 개체 틀 3"/>
          <p:cNvSpPr>
            <a:spLocks noGrp="1"/>
          </p:cNvSpPr>
          <p:nvPr>
            <p:ph type="dt" sz="half" idx="10"/>
          </p:nvPr>
        </p:nvSpPr>
        <p:spPr>
          <a:xfrm>
            <a:off x="0" y="6564337"/>
            <a:ext cx="790096" cy="365125"/>
          </a:xfrm>
        </p:spPr>
        <p:txBody>
          <a:bodyPr/>
          <a:lstStyle/>
          <a:p>
            <a:r>
              <a:rPr lang="en-US" altLang="ko-KR" dirty="0" smtClean="0"/>
              <a:t>Page </a:t>
            </a:r>
            <a:fld id="{258E7A33-AF7F-4025-95F9-46C8936E4B1B}" type="slidenum">
              <a:rPr lang="en-US" altLang="ko-KR"/>
              <a:pPr/>
              <a:t>20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679243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5" y="1196975"/>
            <a:ext cx="8536017" cy="527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직선 연결선 4"/>
          <p:cNvCxnSpPr/>
          <p:nvPr/>
        </p:nvCxnSpPr>
        <p:spPr>
          <a:xfrm>
            <a:off x="107504" y="764704"/>
            <a:ext cx="8928992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标注 9"/>
          <p:cNvSpPr/>
          <p:nvPr/>
        </p:nvSpPr>
        <p:spPr>
          <a:xfrm>
            <a:off x="4427984" y="4941168"/>
            <a:ext cx="3312368" cy="720080"/>
          </a:xfrm>
          <a:prstGeom prst="wedgeRectCallout">
            <a:avLst>
              <a:gd name="adj1" fmla="val -61419"/>
              <a:gd name="adj2" fmla="val -69655"/>
            </a:avLst>
          </a:prstGeom>
          <a:solidFill>
            <a:srgbClr val="FFFF99"/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 anchorCtr="0"/>
          <a:lstStyle/>
          <a:p>
            <a:r>
              <a:rPr lang="en-US" altLang="ko-KR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Save &amp; Apply</a:t>
            </a:r>
            <a:r>
              <a:rPr lang="ko-KR" altLang="en-US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가 끝나면 자동으로 </a:t>
            </a:r>
            <a:r>
              <a:rPr lang="en-US" altLang="ko-KR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Main</a:t>
            </a:r>
            <a:r>
              <a:rPr lang="ko-KR" altLang="en-US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화면으로 이동합니다</a:t>
            </a:r>
            <a:r>
              <a:rPr lang="en-US" altLang="ko-KR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.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9512" y="260648"/>
            <a:ext cx="5688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5. </a:t>
            </a:r>
            <a:r>
              <a:rPr lang="en-US" altLang="ko-KR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Wireless Network /</a:t>
            </a:r>
            <a:r>
              <a:rPr lang="en-US" altLang="zh-CN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SSID </a:t>
            </a:r>
            <a:r>
              <a:rPr lang="ko-KR" altLang="en-US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설정</a:t>
            </a:r>
            <a:endParaRPr lang="zh-CN" altLang="en-US" sz="2400" b="1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86742" y="0"/>
            <a:ext cx="1285852" cy="706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>
          <a:xfrm>
            <a:off x="0" y="6564337"/>
            <a:ext cx="790096" cy="365125"/>
          </a:xfrm>
        </p:spPr>
        <p:txBody>
          <a:bodyPr/>
          <a:lstStyle/>
          <a:p>
            <a:r>
              <a:rPr lang="en-US" altLang="ko-KR" dirty="0" smtClean="0"/>
              <a:t>Page </a:t>
            </a:r>
            <a:fld id="{258E7A33-AF7F-4025-95F9-46C8936E4B1B}" type="slidenum">
              <a:rPr lang="en-US" altLang="ko-KR"/>
              <a:pPr/>
              <a:t>21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679243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950" y="1176338"/>
            <a:ext cx="8877300" cy="527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직선 연결선 4"/>
          <p:cNvCxnSpPr/>
          <p:nvPr/>
        </p:nvCxnSpPr>
        <p:spPr>
          <a:xfrm>
            <a:off x="107504" y="764704"/>
            <a:ext cx="8928992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标注 5"/>
          <p:cNvSpPr/>
          <p:nvPr/>
        </p:nvSpPr>
        <p:spPr>
          <a:xfrm>
            <a:off x="1691680" y="5085184"/>
            <a:ext cx="4392488" cy="1152128"/>
          </a:xfrm>
          <a:prstGeom prst="wedgeRectCallout">
            <a:avLst>
              <a:gd name="adj1" fmla="val -61482"/>
              <a:gd name="adj2" fmla="val -67480"/>
            </a:avLst>
          </a:prstGeom>
          <a:solidFill>
            <a:srgbClr val="FFFF99"/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 anchorCtr="0"/>
          <a:lstStyle/>
          <a:p>
            <a:r>
              <a:rPr lang="en-US" altLang="zh-CN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1)</a:t>
            </a:r>
          </a:p>
          <a:p>
            <a:r>
              <a:rPr lang="en-US" altLang="ko-KR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    Wireless Advanced Settings </a:t>
            </a:r>
            <a:r>
              <a:rPr lang="ko-KR" altLang="en-US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를 클릭합니다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95536" y="4653136"/>
            <a:ext cx="1224136" cy="21602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179512" y="260648"/>
            <a:ext cx="5688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6. </a:t>
            </a:r>
            <a:r>
              <a:rPr lang="ko-KR" altLang="en-US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무선 송출 설정</a:t>
            </a:r>
            <a:endParaRPr lang="zh-CN" altLang="en-US" sz="2400" b="1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86742" y="0"/>
            <a:ext cx="1285852" cy="706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날짜 개체 틀 3"/>
          <p:cNvSpPr>
            <a:spLocks noGrp="1"/>
          </p:cNvSpPr>
          <p:nvPr>
            <p:ph type="dt" sz="half" idx="10"/>
          </p:nvPr>
        </p:nvSpPr>
        <p:spPr>
          <a:xfrm>
            <a:off x="0" y="6564337"/>
            <a:ext cx="790096" cy="365125"/>
          </a:xfrm>
        </p:spPr>
        <p:txBody>
          <a:bodyPr/>
          <a:lstStyle/>
          <a:p>
            <a:r>
              <a:rPr lang="en-US" altLang="ko-KR" dirty="0" smtClean="0"/>
              <a:t>Page </a:t>
            </a:r>
            <a:fld id="{258E7A33-AF7F-4025-95F9-46C8936E4B1B}" type="slidenum">
              <a:rPr lang="en-US" altLang="ko-KR"/>
              <a:pPr/>
              <a:t>22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679243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/>
          <p:cNvCxnSpPr/>
          <p:nvPr/>
        </p:nvCxnSpPr>
        <p:spPr>
          <a:xfrm>
            <a:off x="107504" y="764704"/>
            <a:ext cx="8928992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79512" y="260648"/>
            <a:ext cx="5688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6. </a:t>
            </a:r>
            <a:r>
              <a:rPr lang="ko-KR" altLang="en-US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무선 송출 설정</a:t>
            </a:r>
            <a:endParaRPr lang="zh-CN" altLang="en-US" sz="2400" b="1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86742" y="0"/>
            <a:ext cx="1285852" cy="706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날짜 개체 틀 3"/>
          <p:cNvSpPr>
            <a:spLocks noGrp="1"/>
          </p:cNvSpPr>
          <p:nvPr>
            <p:ph type="dt" sz="half" idx="10"/>
          </p:nvPr>
        </p:nvSpPr>
        <p:spPr>
          <a:xfrm>
            <a:off x="0" y="6564337"/>
            <a:ext cx="790096" cy="365125"/>
          </a:xfrm>
        </p:spPr>
        <p:txBody>
          <a:bodyPr/>
          <a:lstStyle/>
          <a:p>
            <a:r>
              <a:rPr lang="en-US" altLang="ko-KR" dirty="0" smtClean="0"/>
              <a:t>Page </a:t>
            </a:r>
            <a:fld id="{258E7A33-AF7F-4025-95F9-46C8936E4B1B}" type="slidenum">
              <a:rPr lang="en-US" altLang="ko-KR"/>
              <a:pPr/>
              <a:t>23</a:t>
            </a:fld>
            <a:endParaRPr lang="en-US" altLang="ko-K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596" y="1000108"/>
            <a:ext cx="8358246" cy="51801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矩形标注 5"/>
          <p:cNvSpPr/>
          <p:nvPr/>
        </p:nvSpPr>
        <p:spPr>
          <a:xfrm>
            <a:off x="6215074" y="4500570"/>
            <a:ext cx="2313408" cy="642942"/>
          </a:xfrm>
          <a:prstGeom prst="wedgeRectCallout">
            <a:avLst>
              <a:gd name="adj1" fmla="val -20329"/>
              <a:gd name="adj2" fmla="val -229514"/>
            </a:avLst>
          </a:prstGeom>
          <a:solidFill>
            <a:srgbClr val="FFFF99"/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 anchorCtr="0"/>
          <a:lstStyle/>
          <a:p>
            <a:pPr marL="342900" indent="-342900">
              <a:buAutoNum type="arabicParenR"/>
            </a:pPr>
            <a:r>
              <a:rPr lang="en-US" altLang="ko-KR" sz="1400" dirty="0" smtClean="0"/>
              <a:t>Auto </a:t>
            </a:r>
            <a:r>
              <a:rPr lang="ko-KR" altLang="en-US" sz="1400" dirty="0" smtClean="0"/>
              <a:t>로</a:t>
            </a:r>
            <a:r>
              <a:rPr lang="en-US" altLang="ko-KR" sz="1400" dirty="0" smtClean="0"/>
              <a:t> </a:t>
            </a:r>
            <a:r>
              <a:rPr lang="ko-KR" altLang="en-US" sz="1400" dirty="0" smtClean="0"/>
              <a:t>설정하세요</a:t>
            </a:r>
            <a:endParaRPr lang="en-US" altLang="ko-KR" sz="1400" dirty="0" smtClean="0"/>
          </a:p>
          <a:p>
            <a:pPr marL="342900" indent="-342900">
              <a:buAutoNum type="arabicParenR"/>
            </a:pPr>
            <a:r>
              <a:rPr lang="en-US" altLang="ko-KR" sz="1400" dirty="0" smtClean="0"/>
              <a:t>10KM </a:t>
            </a:r>
            <a:r>
              <a:rPr lang="ko-KR" altLang="en-US" sz="1400" dirty="0" smtClean="0"/>
              <a:t>로 설정하세요</a:t>
            </a:r>
          </a:p>
        </p:txBody>
      </p:sp>
    </p:spTree>
    <p:extLst>
      <p:ext uri="{BB962C8B-B14F-4D97-AF65-F5344CB8AC3E}">
        <p14:creationId xmlns:p14="http://schemas.microsoft.com/office/powerpoint/2010/main" val="3679243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/>
          <p:cNvCxnSpPr/>
          <p:nvPr/>
        </p:nvCxnSpPr>
        <p:spPr>
          <a:xfrm>
            <a:off x="107504" y="764704"/>
            <a:ext cx="8928992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 cstate="print"/>
          <a:srcRect b="1087"/>
          <a:stretch>
            <a:fillRect/>
          </a:stretch>
        </p:blipFill>
        <p:spPr bwMode="auto">
          <a:xfrm>
            <a:off x="357158" y="1196975"/>
            <a:ext cx="8607454" cy="525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矩形标注 5"/>
          <p:cNvSpPr/>
          <p:nvPr/>
        </p:nvSpPr>
        <p:spPr>
          <a:xfrm>
            <a:off x="3491880" y="5877272"/>
            <a:ext cx="2952328" cy="864096"/>
          </a:xfrm>
          <a:prstGeom prst="wedgeRectCallout">
            <a:avLst>
              <a:gd name="adj1" fmla="val -70375"/>
              <a:gd name="adj2" fmla="val -24122"/>
            </a:avLst>
          </a:prstGeom>
          <a:solidFill>
            <a:srgbClr val="FFFF99"/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 anchorCtr="0"/>
          <a:lstStyle/>
          <a:p>
            <a:r>
              <a:rPr lang="en-US" altLang="zh-CN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1)</a:t>
            </a:r>
          </a:p>
          <a:p>
            <a:r>
              <a:rPr lang="en-US" altLang="ko-KR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    Accept </a:t>
            </a:r>
            <a:r>
              <a:rPr lang="ko-KR" altLang="en-US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클릭합니다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424300" y="6093296"/>
            <a:ext cx="576064" cy="28788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179512" y="260648"/>
            <a:ext cx="5688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6. </a:t>
            </a:r>
            <a:r>
              <a:rPr lang="ko-KR" altLang="en-US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무선 송출 설정</a:t>
            </a:r>
            <a:endParaRPr lang="zh-CN" altLang="en-US" sz="2400" b="1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86742" y="0"/>
            <a:ext cx="1285852" cy="706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날짜 개체 틀 3"/>
          <p:cNvSpPr>
            <a:spLocks noGrp="1"/>
          </p:cNvSpPr>
          <p:nvPr>
            <p:ph type="dt" sz="half" idx="10"/>
          </p:nvPr>
        </p:nvSpPr>
        <p:spPr>
          <a:xfrm>
            <a:off x="0" y="6564337"/>
            <a:ext cx="790096" cy="365125"/>
          </a:xfrm>
        </p:spPr>
        <p:txBody>
          <a:bodyPr/>
          <a:lstStyle/>
          <a:p>
            <a:r>
              <a:rPr lang="en-US" altLang="ko-KR" dirty="0" smtClean="0"/>
              <a:t>Page </a:t>
            </a:r>
            <a:fld id="{258E7A33-AF7F-4025-95F9-46C8936E4B1B}" type="slidenum">
              <a:rPr lang="en-US" altLang="ko-KR"/>
              <a:pPr/>
              <a:t>24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679243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3" cstate="print"/>
          <a:srcRect b="1087"/>
          <a:stretch>
            <a:fillRect/>
          </a:stretch>
        </p:blipFill>
        <p:spPr bwMode="auto">
          <a:xfrm>
            <a:off x="107949" y="1196974"/>
            <a:ext cx="8856663" cy="525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직선 연결선 4"/>
          <p:cNvCxnSpPr/>
          <p:nvPr/>
        </p:nvCxnSpPr>
        <p:spPr>
          <a:xfrm>
            <a:off x="107504" y="764704"/>
            <a:ext cx="8928992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标注 5"/>
          <p:cNvSpPr/>
          <p:nvPr/>
        </p:nvSpPr>
        <p:spPr>
          <a:xfrm>
            <a:off x="3402980" y="3894956"/>
            <a:ext cx="2664296" cy="648072"/>
          </a:xfrm>
          <a:prstGeom prst="wedgeRectCallout">
            <a:avLst>
              <a:gd name="adj1" fmla="val -61482"/>
              <a:gd name="adj2" fmla="val -67480"/>
            </a:avLst>
          </a:prstGeom>
          <a:solidFill>
            <a:srgbClr val="FFFF99"/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 anchorCtr="0"/>
          <a:lstStyle/>
          <a:p>
            <a:r>
              <a:rPr lang="en-US" altLang="zh-CN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1)</a:t>
            </a:r>
          </a:p>
          <a:p>
            <a:r>
              <a:rPr lang="en-US" altLang="ko-KR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    Save &amp; Apply </a:t>
            </a:r>
            <a:r>
              <a:rPr lang="ko-KR" altLang="en-US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를 클릭합니다</a:t>
            </a:r>
            <a:r>
              <a:rPr lang="en-US" altLang="ko-KR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.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267744" y="3573016"/>
            <a:ext cx="864096" cy="21602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179512" y="260648"/>
            <a:ext cx="5688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6. </a:t>
            </a:r>
            <a:r>
              <a:rPr lang="ko-KR" altLang="en-US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무선 송출 설정</a:t>
            </a:r>
            <a:endParaRPr lang="zh-CN" altLang="en-US" sz="2400" b="1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86742" y="0"/>
            <a:ext cx="1285852" cy="706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날짜 개체 틀 3"/>
          <p:cNvSpPr>
            <a:spLocks noGrp="1"/>
          </p:cNvSpPr>
          <p:nvPr>
            <p:ph type="dt" sz="half" idx="10"/>
          </p:nvPr>
        </p:nvSpPr>
        <p:spPr>
          <a:xfrm>
            <a:off x="0" y="6564337"/>
            <a:ext cx="790096" cy="365125"/>
          </a:xfrm>
        </p:spPr>
        <p:txBody>
          <a:bodyPr/>
          <a:lstStyle/>
          <a:p>
            <a:r>
              <a:rPr lang="en-US" altLang="ko-KR" dirty="0" smtClean="0"/>
              <a:t>Page </a:t>
            </a:r>
            <a:fld id="{258E7A33-AF7F-4025-95F9-46C8936E4B1B}" type="slidenum">
              <a:rPr lang="en-US" altLang="ko-KR"/>
              <a:pPr/>
              <a:t>25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679243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/>
          <p:cNvCxnSpPr/>
          <p:nvPr/>
        </p:nvCxnSpPr>
        <p:spPr>
          <a:xfrm>
            <a:off x="107504" y="764704"/>
            <a:ext cx="8928992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3" cstate="print"/>
          <a:srcRect b="1087"/>
          <a:stretch>
            <a:fillRect/>
          </a:stretch>
        </p:blipFill>
        <p:spPr bwMode="auto">
          <a:xfrm>
            <a:off x="107950" y="1196974"/>
            <a:ext cx="8856663" cy="525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矩形标注 9"/>
          <p:cNvSpPr/>
          <p:nvPr/>
        </p:nvSpPr>
        <p:spPr>
          <a:xfrm>
            <a:off x="4427984" y="4941168"/>
            <a:ext cx="3312368" cy="720080"/>
          </a:xfrm>
          <a:prstGeom prst="wedgeRectCallout">
            <a:avLst>
              <a:gd name="adj1" fmla="val -61419"/>
              <a:gd name="adj2" fmla="val -69655"/>
            </a:avLst>
          </a:prstGeom>
          <a:solidFill>
            <a:srgbClr val="FFFF99"/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 anchorCtr="0"/>
          <a:lstStyle/>
          <a:p>
            <a:r>
              <a:rPr lang="en-US" altLang="ko-KR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Save &amp; Apply</a:t>
            </a:r>
            <a:r>
              <a:rPr lang="ko-KR" altLang="en-US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가 끝나면 자동으로 </a:t>
            </a:r>
            <a:r>
              <a:rPr lang="en-US" altLang="ko-KR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Main</a:t>
            </a:r>
            <a:r>
              <a:rPr lang="ko-KR" altLang="en-US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화면으로 이동합니다</a:t>
            </a:r>
            <a:r>
              <a:rPr lang="en-US" altLang="ko-KR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.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9512" y="260648"/>
            <a:ext cx="5688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6. </a:t>
            </a:r>
            <a:r>
              <a:rPr lang="ko-KR" altLang="en-US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무선 송출 설정</a:t>
            </a:r>
            <a:endParaRPr lang="zh-CN" altLang="en-US" sz="2400" b="1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86742" y="0"/>
            <a:ext cx="1285852" cy="706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>
          <a:xfrm>
            <a:off x="0" y="6564337"/>
            <a:ext cx="790096" cy="365125"/>
          </a:xfrm>
        </p:spPr>
        <p:txBody>
          <a:bodyPr/>
          <a:lstStyle/>
          <a:p>
            <a:r>
              <a:rPr lang="en-US" altLang="ko-KR" dirty="0" smtClean="0"/>
              <a:t>Page </a:t>
            </a:r>
            <a:fld id="{258E7A33-AF7F-4025-95F9-46C8936E4B1B}" type="slidenum">
              <a:rPr lang="en-US" altLang="ko-KR"/>
              <a:pPr/>
              <a:t>26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679243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950" y="1176338"/>
            <a:ext cx="8877300" cy="527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직선 연결선 4"/>
          <p:cNvCxnSpPr/>
          <p:nvPr/>
        </p:nvCxnSpPr>
        <p:spPr>
          <a:xfrm>
            <a:off x="107504" y="764704"/>
            <a:ext cx="8928992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标注 7"/>
          <p:cNvSpPr/>
          <p:nvPr/>
        </p:nvSpPr>
        <p:spPr>
          <a:xfrm>
            <a:off x="1785918" y="3429000"/>
            <a:ext cx="4392488" cy="823348"/>
          </a:xfrm>
          <a:prstGeom prst="wedgeRectCallout">
            <a:avLst>
              <a:gd name="adj1" fmla="val -61482"/>
              <a:gd name="adj2" fmla="val -67480"/>
            </a:avLst>
          </a:prstGeom>
          <a:solidFill>
            <a:srgbClr val="FFFF99"/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 anchorCtr="0"/>
          <a:lstStyle/>
          <a:p>
            <a:r>
              <a:rPr lang="en-US" altLang="zh-CN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1)</a:t>
            </a:r>
            <a:r>
              <a:rPr lang="ko-KR" altLang="en-US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수신단 설정 완료 하였습니다</a:t>
            </a:r>
            <a:endParaRPr lang="en-US" altLang="ko-KR" sz="1400" dirty="0" smtClean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  <a:p>
            <a:r>
              <a:rPr lang="en-US" altLang="zh-CN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2) Wireless Client List</a:t>
            </a:r>
            <a:r>
              <a:rPr lang="ko-KR" altLang="en-US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를 클릭하여 발신단 연결 상태 확인</a:t>
            </a:r>
            <a:r>
              <a:rPr lang="en-US" altLang="ko-KR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 </a:t>
            </a:r>
            <a:r>
              <a:rPr lang="ko-KR" altLang="en-US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 가능합니다</a:t>
            </a:r>
            <a:r>
              <a:rPr lang="en-US" altLang="ko-KR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.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23528" y="3030860"/>
            <a:ext cx="1224136" cy="21602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179512" y="260648"/>
            <a:ext cx="5688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6. </a:t>
            </a:r>
            <a:r>
              <a:rPr lang="ko-KR" altLang="en-US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무선 송출 설정</a:t>
            </a:r>
            <a:endParaRPr lang="zh-CN" altLang="en-US" sz="2400" b="1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86742" y="0"/>
            <a:ext cx="1285852" cy="706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날짜 개체 틀 3"/>
          <p:cNvSpPr>
            <a:spLocks noGrp="1"/>
          </p:cNvSpPr>
          <p:nvPr>
            <p:ph type="dt" sz="half" idx="10"/>
          </p:nvPr>
        </p:nvSpPr>
        <p:spPr>
          <a:xfrm>
            <a:off x="0" y="6564337"/>
            <a:ext cx="790096" cy="365125"/>
          </a:xfrm>
        </p:spPr>
        <p:txBody>
          <a:bodyPr/>
          <a:lstStyle/>
          <a:p>
            <a:r>
              <a:rPr lang="en-US" altLang="ko-KR" dirty="0" smtClean="0"/>
              <a:t>Page </a:t>
            </a:r>
            <a:fld id="{258E7A33-AF7F-4025-95F9-46C8936E4B1B}" type="slidenum">
              <a:rPr lang="en-US" altLang="ko-KR"/>
              <a:pPr/>
              <a:t>27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679243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/>
          <p:cNvCxnSpPr/>
          <p:nvPr/>
        </p:nvCxnSpPr>
        <p:spPr>
          <a:xfrm>
            <a:off x="107504" y="764704"/>
            <a:ext cx="8928992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3" cstate="print"/>
          <a:srcRect b="1087"/>
          <a:stretch>
            <a:fillRect/>
          </a:stretch>
        </p:blipFill>
        <p:spPr bwMode="auto">
          <a:xfrm>
            <a:off x="142844" y="1214422"/>
            <a:ext cx="8856663" cy="525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矩形标注 7"/>
          <p:cNvSpPr/>
          <p:nvPr/>
        </p:nvSpPr>
        <p:spPr>
          <a:xfrm>
            <a:off x="3214678" y="3857628"/>
            <a:ext cx="4392488" cy="1571636"/>
          </a:xfrm>
          <a:prstGeom prst="wedgeRectCallout">
            <a:avLst>
              <a:gd name="adj1" fmla="val -42110"/>
              <a:gd name="adj2" fmla="val -122350"/>
            </a:avLst>
          </a:prstGeom>
          <a:solidFill>
            <a:srgbClr val="FFFF99"/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 anchorCtr="0"/>
          <a:lstStyle/>
          <a:p>
            <a:r>
              <a:rPr lang="en-US" altLang="zh-CN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1)</a:t>
            </a:r>
          </a:p>
          <a:p>
            <a:r>
              <a:rPr lang="en-US" altLang="ko-KR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   </a:t>
            </a:r>
            <a:r>
              <a:rPr lang="ko-KR" altLang="en-US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 </a:t>
            </a:r>
            <a:r>
              <a:rPr lang="en-US" altLang="ko-KR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Client List</a:t>
            </a:r>
            <a:r>
              <a:rPr lang="ko-KR" altLang="en-US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에 연결된 발신단 </a:t>
            </a:r>
            <a:r>
              <a:rPr lang="en-US" altLang="ko-KR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LIST.</a:t>
            </a:r>
          </a:p>
          <a:p>
            <a:endParaRPr lang="en-US" altLang="ko-KR" sz="1400" dirty="0" smtClean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  <a:p>
            <a:endParaRPr lang="en-US" altLang="ko-KR" sz="1400" dirty="0" smtClean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  <a:p>
            <a:pPr>
              <a:buFont typeface="Wingdings" pitchFamily="2" charset="2"/>
              <a:buChar char="v"/>
            </a:pPr>
            <a:r>
              <a:rPr lang="en-US" altLang="ko-KR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LIST</a:t>
            </a:r>
            <a:r>
              <a:rPr lang="ko-KR" altLang="en-US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는</a:t>
            </a:r>
            <a:r>
              <a:rPr lang="en-US" altLang="ko-KR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  </a:t>
            </a:r>
            <a:r>
              <a:rPr lang="ko-KR" altLang="en-US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발신 수신 설정 완료 후 전원공급이 되어야</a:t>
            </a:r>
            <a:endParaRPr lang="en-US" altLang="ko-KR" sz="1400" dirty="0" smtClean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  <a:p>
            <a:r>
              <a:rPr lang="en-US" altLang="ko-KR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   LIST </a:t>
            </a:r>
            <a:r>
              <a:rPr lang="ko-KR" altLang="en-US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창에서 확인할수 있습니다</a:t>
            </a:r>
            <a:endParaRPr lang="en-US" altLang="ko-KR" sz="1400" dirty="0" smtClean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  <a:p>
            <a:endParaRPr lang="en-US" altLang="ko-KR" sz="1400" dirty="0" smtClean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  <a:p>
            <a:endParaRPr lang="en-US" altLang="ko-KR" sz="1400" dirty="0" smtClean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  <a:p>
            <a:endParaRPr lang="en-US" altLang="ko-KR" sz="1400" dirty="0" smtClean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  <a:p>
            <a:endParaRPr lang="en-US" altLang="ko-KR" sz="1400" dirty="0" smtClean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  <a:p>
            <a:endParaRPr lang="en-US" altLang="ko-KR" sz="1400" dirty="0" smtClean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  <a:p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428860" y="2624212"/>
            <a:ext cx="5815548" cy="21602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179512" y="260648"/>
            <a:ext cx="5688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7. </a:t>
            </a:r>
            <a:r>
              <a:rPr lang="ko-KR" altLang="en-US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연결 상태 확인</a:t>
            </a:r>
            <a:endParaRPr lang="zh-CN" altLang="en-US" sz="2400" b="1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86742" y="0"/>
            <a:ext cx="1285852" cy="706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날짜 개체 틀 3"/>
          <p:cNvSpPr>
            <a:spLocks noGrp="1"/>
          </p:cNvSpPr>
          <p:nvPr>
            <p:ph type="dt" sz="half" idx="10"/>
          </p:nvPr>
        </p:nvSpPr>
        <p:spPr>
          <a:xfrm>
            <a:off x="0" y="6564337"/>
            <a:ext cx="790096" cy="365125"/>
          </a:xfrm>
        </p:spPr>
        <p:txBody>
          <a:bodyPr/>
          <a:lstStyle/>
          <a:p>
            <a:r>
              <a:rPr lang="en-US" altLang="ko-KR" dirty="0" smtClean="0"/>
              <a:t>Page </a:t>
            </a:r>
            <a:fld id="{258E7A33-AF7F-4025-95F9-46C8936E4B1B}" type="slidenum">
              <a:rPr lang="en-US" altLang="ko-KR"/>
              <a:pPr/>
              <a:t>28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679243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/>
          <p:cNvCxnSpPr/>
          <p:nvPr/>
        </p:nvCxnSpPr>
        <p:spPr>
          <a:xfrm>
            <a:off x="107504" y="764704"/>
            <a:ext cx="8928992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标注 10"/>
          <p:cNvSpPr/>
          <p:nvPr/>
        </p:nvSpPr>
        <p:spPr>
          <a:xfrm>
            <a:off x="107949" y="2420888"/>
            <a:ext cx="8856663" cy="3384376"/>
          </a:xfrm>
          <a:prstGeom prst="wedgeRectCallout">
            <a:avLst>
              <a:gd name="adj1" fmla="val -47893"/>
              <a:gd name="adj2" fmla="val -46992"/>
            </a:avLst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ko-KR" altLang="en-US" sz="4400" dirty="0" smtClean="0">
                <a:solidFill>
                  <a:srgbClr val="7030A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이상으로</a:t>
            </a:r>
            <a:endParaRPr lang="en-US" altLang="ko-KR" sz="4400" dirty="0" smtClean="0">
              <a:solidFill>
                <a:srgbClr val="7030A0"/>
              </a:solidFill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  <a:p>
            <a:pPr algn="ctr"/>
            <a:r>
              <a:rPr lang="ko-KR" altLang="en-US" sz="4400" dirty="0" smtClean="0">
                <a:solidFill>
                  <a:srgbClr val="7030A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 </a:t>
            </a:r>
            <a:r>
              <a:rPr lang="en-US" altLang="ko-KR" sz="4400" dirty="0" smtClean="0">
                <a:solidFill>
                  <a:srgbClr val="7030A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WDS – </a:t>
            </a:r>
            <a:r>
              <a:rPr lang="en-US" altLang="ko-KR" sz="4400" dirty="0" err="1" smtClean="0">
                <a:solidFill>
                  <a:srgbClr val="7030A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AccessPoint</a:t>
            </a:r>
            <a:r>
              <a:rPr lang="en-US" altLang="ko-KR" sz="4400" dirty="0" smtClean="0">
                <a:solidFill>
                  <a:srgbClr val="7030A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(</a:t>
            </a:r>
            <a:r>
              <a:rPr lang="ko-KR" altLang="en-US" sz="4400" dirty="0" smtClean="0">
                <a:solidFill>
                  <a:srgbClr val="7030A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수신단</a:t>
            </a:r>
            <a:r>
              <a:rPr lang="en-US" altLang="ko-KR" sz="4400" dirty="0" smtClean="0">
                <a:solidFill>
                  <a:srgbClr val="7030A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)</a:t>
            </a:r>
          </a:p>
          <a:p>
            <a:pPr algn="ctr"/>
            <a:r>
              <a:rPr lang="ko-KR" altLang="en-US" sz="4400" dirty="0" smtClean="0">
                <a:solidFill>
                  <a:srgbClr val="7030A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설정 완료 하였습니다</a:t>
            </a:r>
            <a:r>
              <a:rPr lang="en-US" altLang="ko-KR" sz="4400" dirty="0" smtClean="0">
                <a:solidFill>
                  <a:srgbClr val="7030A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. </a:t>
            </a:r>
            <a:endParaRPr lang="en-US" altLang="zh-CN" sz="4400" dirty="0" smtClean="0">
              <a:solidFill>
                <a:srgbClr val="7030A0"/>
              </a:solidFill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86742" y="0"/>
            <a:ext cx="1285852" cy="706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>
          <a:xfrm>
            <a:off x="0" y="6564337"/>
            <a:ext cx="790096" cy="365125"/>
          </a:xfrm>
        </p:spPr>
        <p:txBody>
          <a:bodyPr/>
          <a:lstStyle/>
          <a:p>
            <a:r>
              <a:rPr lang="en-US" altLang="ko-KR" dirty="0" smtClean="0"/>
              <a:t>Page </a:t>
            </a:r>
            <a:fld id="{258E7A33-AF7F-4025-95F9-46C8936E4B1B}" type="slidenum">
              <a:rPr lang="en-US" altLang="ko-KR"/>
              <a:pPr/>
              <a:t>29</a:t>
            </a:fld>
            <a:endParaRPr lang="en-US" altLang="ko-KR" dirty="0"/>
          </a:p>
        </p:txBody>
      </p:sp>
      <p:sp>
        <p:nvSpPr>
          <p:cNvPr id="8" name="TextBox 7"/>
          <p:cNvSpPr txBox="1"/>
          <p:nvPr/>
        </p:nvSpPr>
        <p:spPr>
          <a:xfrm>
            <a:off x="179512" y="260648"/>
            <a:ext cx="41781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u"/>
            </a:pPr>
            <a:r>
              <a:rPr lang="ko-KR" altLang="en-US" sz="2400" b="1" dirty="0" smtClean="0">
                <a:solidFill>
                  <a:srgbClr val="7030A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수신단 설정 완료</a:t>
            </a:r>
            <a:endParaRPr lang="zh-CN" altLang="en-US" sz="2400" b="1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79243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/>
          <p:cNvCxnSpPr/>
          <p:nvPr/>
        </p:nvCxnSpPr>
        <p:spPr>
          <a:xfrm>
            <a:off x="107504" y="764704"/>
            <a:ext cx="8928992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 cstate="print"/>
          <a:srcRect b="1087"/>
          <a:stretch>
            <a:fillRect/>
          </a:stretch>
        </p:blipFill>
        <p:spPr bwMode="auto">
          <a:xfrm>
            <a:off x="107949" y="1196975"/>
            <a:ext cx="8856663" cy="525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矩形标注 7"/>
          <p:cNvSpPr/>
          <p:nvPr/>
        </p:nvSpPr>
        <p:spPr>
          <a:xfrm>
            <a:off x="1403648" y="5373216"/>
            <a:ext cx="2596848" cy="413238"/>
          </a:xfrm>
          <a:prstGeom prst="wedgeRectCallout">
            <a:avLst>
              <a:gd name="adj1" fmla="val -61482"/>
              <a:gd name="adj2" fmla="val -67480"/>
            </a:avLst>
          </a:prstGeom>
          <a:solidFill>
            <a:srgbClr val="FFFF99"/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 anchorCtr="0"/>
          <a:lstStyle/>
          <a:p>
            <a:r>
              <a:rPr lang="en-US" altLang="zh-CN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1) </a:t>
            </a:r>
            <a:r>
              <a:rPr lang="en-US" altLang="zh-CN" sz="1400" dirty="0" err="1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Administation</a:t>
            </a:r>
            <a:r>
              <a:rPr lang="ko-KR" altLang="en-US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을 클릭합니다</a:t>
            </a:r>
            <a:r>
              <a:rPr lang="en-US" altLang="ko-KR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.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95536" y="5085184"/>
            <a:ext cx="792088" cy="21602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179512" y="260648"/>
            <a:ext cx="41781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altLang="zh-CN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. </a:t>
            </a:r>
            <a:r>
              <a:rPr lang="ko-KR" altLang="en-US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관리자 </a:t>
            </a:r>
            <a:r>
              <a:rPr lang="en-US" altLang="ko-KR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Password </a:t>
            </a:r>
            <a:r>
              <a:rPr lang="ko-KR" altLang="en-US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변경</a:t>
            </a:r>
            <a:endParaRPr lang="zh-CN" altLang="en-US" sz="2400" b="1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86742" y="0"/>
            <a:ext cx="1285852" cy="706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날짜 개체 틀 3"/>
          <p:cNvSpPr>
            <a:spLocks noGrp="1"/>
          </p:cNvSpPr>
          <p:nvPr>
            <p:ph type="dt" sz="half" idx="10"/>
          </p:nvPr>
        </p:nvSpPr>
        <p:spPr>
          <a:xfrm>
            <a:off x="0" y="6564337"/>
            <a:ext cx="790096" cy="365125"/>
          </a:xfrm>
        </p:spPr>
        <p:txBody>
          <a:bodyPr/>
          <a:lstStyle/>
          <a:p>
            <a:r>
              <a:rPr lang="en-US" altLang="ko-KR" dirty="0" smtClean="0"/>
              <a:t>Page </a:t>
            </a:r>
            <a:fld id="{258E7A33-AF7F-4025-95F9-46C8936E4B1B}" type="slidenum">
              <a:rPr lang="en-US" altLang="ko-KR"/>
              <a:pPr/>
              <a:t>30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679243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/>
          <p:cNvCxnSpPr/>
          <p:nvPr/>
        </p:nvCxnSpPr>
        <p:spPr>
          <a:xfrm>
            <a:off x="107504" y="764704"/>
            <a:ext cx="8928992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 cstate="print"/>
          <a:srcRect b="1087"/>
          <a:stretch>
            <a:fillRect/>
          </a:stretch>
        </p:blipFill>
        <p:spPr bwMode="auto">
          <a:xfrm>
            <a:off x="107950" y="1196975"/>
            <a:ext cx="8856663" cy="525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矩形标注 5"/>
          <p:cNvSpPr/>
          <p:nvPr/>
        </p:nvSpPr>
        <p:spPr>
          <a:xfrm>
            <a:off x="4212085" y="3429000"/>
            <a:ext cx="4752528" cy="576064"/>
          </a:xfrm>
          <a:prstGeom prst="wedgeRectCallout">
            <a:avLst>
              <a:gd name="adj1" fmla="val -35467"/>
              <a:gd name="adj2" fmla="val -100234"/>
            </a:avLst>
          </a:prstGeom>
          <a:solidFill>
            <a:srgbClr val="FFFF99"/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 anchorCtr="0"/>
          <a:lstStyle/>
          <a:p>
            <a:r>
              <a:rPr lang="en-US" altLang="zh-CN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1)</a:t>
            </a:r>
          </a:p>
          <a:p>
            <a:r>
              <a:rPr lang="en-US" altLang="zh-CN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    </a:t>
            </a:r>
            <a:r>
              <a:rPr lang="en-US" altLang="zh-CN" sz="1400" dirty="0" err="1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NewPassword</a:t>
            </a:r>
            <a:r>
              <a:rPr lang="en-US" altLang="zh-CN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, Confirm Password</a:t>
            </a:r>
            <a:r>
              <a:rPr lang="ko-KR" altLang="en-US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를  </a:t>
            </a:r>
            <a:r>
              <a:rPr lang="en-US" altLang="ko-KR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2</a:t>
            </a:r>
            <a:r>
              <a:rPr lang="ko-KR" altLang="en-US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번 입력합니다</a:t>
            </a:r>
            <a:r>
              <a:rPr lang="en-US" altLang="ko-KR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.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572000" y="2420888"/>
            <a:ext cx="1512168" cy="72008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2339752" y="3025980"/>
            <a:ext cx="1512168" cy="21602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标注 10"/>
          <p:cNvSpPr/>
          <p:nvPr/>
        </p:nvSpPr>
        <p:spPr>
          <a:xfrm>
            <a:off x="2123728" y="4293096"/>
            <a:ext cx="4752528" cy="792088"/>
          </a:xfrm>
          <a:prstGeom prst="wedgeRectCallout">
            <a:avLst>
              <a:gd name="adj1" fmla="val -35467"/>
              <a:gd name="adj2" fmla="val -185671"/>
            </a:avLst>
          </a:prstGeom>
          <a:solidFill>
            <a:srgbClr val="FFFF99"/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 anchorCtr="0"/>
          <a:lstStyle/>
          <a:p>
            <a:r>
              <a:rPr lang="en-US" altLang="zh-CN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2)</a:t>
            </a:r>
          </a:p>
          <a:p>
            <a:r>
              <a:rPr lang="en-US" altLang="zh-CN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    Save/Apply</a:t>
            </a:r>
            <a:r>
              <a:rPr lang="ko-KR" altLang="en-US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를 클릭하여 저장하고 </a:t>
            </a:r>
            <a:r>
              <a:rPr lang="en-US" altLang="ko-KR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Logout</a:t>
            </a:r>
            <a:r>
              <a:rPr lang="ko-KR" altLang="en-US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를 클릭하여 로그아웃하고 신규 </a:t>
            </a:r>
            <a:r>
              <a:rPr lang="en-US" altLang="ko-KR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Password</a:t>
            </a:r>
            <a:r>
              <a:rPr lang="ko-KR" altLang="en-US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로 다시 로그인합니다</a:t>
            </a:r>
            <a:r>
              <a:rPr lang="en-US" altLang="ko-KR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.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79512" y="260648"/>
            <a:ext cx="43210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altLang="zh-CN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. </a:t>
            </a:r>
            <a:r>
              <a:rPr lang="ko-KR" altLang="en-US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관리자 </a:t>
            </a:r>
            <a:r>
              <a:rPr lang="en-US" altLang="ko-KR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Password </a:t>
            </a:r>
            <a:r>
              <a:rPr lang="ko-KR" altLang="en-US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변경</a:t>
            </a:r>
            <a:endParaRPr lang="zh-CN" altLang="en-US" sz="2400" b="1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86742" y="0"/>
            <a:ext cx="1285852" cy="706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날짜 개체 틀 3"/>
          <p:cNvSpPr>
            <a:spLocks noGrp="1"/>
          </p:cNvSpPr>
          <p:nvPr>
            <p:ph type="dt" sz="half" idx="10"/>
          </p:nvPr>
        </p:nvSpPr>
        <p:spPr>
          <a:xfrm>
            <a:off x="0" y="6564337"/>
            <a:ext cx="790096" cy="365125"/>
          </a:xfrm>
        </p:spPr>
        <p:txBody>
          <a:bodyPr/>
          <a:lstStyle/>
          <a:p>
            <a:r>
              <a:rPr lang="en-US" altLang="ko-KR" dirty="0" smtClean="0"/>
              <a:t>Page </a:t>
            </a:r>
            <a:fld id="{258E7A33-AF7F-4025-95F9-46C8936E4B1B}" type="slidenum">
              <a:rPr lang="en-US" altLang="ko-KR"/>
              <a:pPr/>
              <a:t>31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679243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/>
          <p:cNvCxnSpPr/>
          <p:nvPr/>
        </p:nvCxnSpPr>
        <p:spPr>
          <a:xfrm>
            <a:off x="107504" y="764704"/>
            <a:ext cx="8928992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 cstate="print"/>
          <a:srcRect b="1087"/>
          <a:stretch>
            <a:fillRect/>
          </a:stretch>
        </p:blipFill>
        <p:spPr bwMode="auto">
          <a:xfrm>
            <a:off x="107949" y="1196975"/>
            <a:ext cx="8856663" cy="525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矩形标注 5"/>
          <p:cNvSpPr/>
          <p:nvPr/>
        </p:nvSpPr>
        <p:spPr>
          <a:xfrm>
            <a:off x="3635896" y="5229200"/>
            <a:ext cx="4752528" cy="648072"/>
          </a:xfrm>
          <a:prstGeom prst="wedgeRectCallout">
            <a:avLst>
              <a:gd name="adj1" fmla="val -32718"/>
              <a:gd name="adj2" fmla="val -126423"/>
            </a:avLst>
          </a:prstGeom>
          <a:solidFill>
            <a:srgbClr val="FFFF99"/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 anchorCtr="0"/>
          <a:lstStyle/>
          <a:p>
            <a:r>
              <a:rPr lang="en-US" altLang="zh-CN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1)</a:t>
            </a:r>
          </a:p>
          <a:p>
            <a:r>
              <a:rPr lang="ko-KR" altLang="en-US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    신규 </a:t>
            </a:r>
            <a:r>
              <a:rPr lang="en-US" altLang="ko-KR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Password</a:t>
            </a:r>
            <a:r>
              <a:rPr lang="ko-KR" altLang="en-US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로 다시 로그인합니다</a:t>
            </a:r>
            <a:r>
              <a:rPr lang="en-US" altLang="ko-KR" sz="1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.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9512" y="260648"/>
            <a:ext cx="40352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altLang="zh-CN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. </a:t>
            </a:r>
            <a:r>
              <a:rPr lang="ko-KR" altLang="en-US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관리자 </a:t>
            </a:r>
            <a:r>
              <a:rPr lang="en-US" altLang="ko-KR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Password </a:t>
            </a:r>
            <a:r>
              <a:rPr lang="ko-KR" altLang="en-US" sz="24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변경</a:t>
            </a:r>
            <a:endParaRPr lang="zh-CN" altLang="en-US" sz="2400" b="1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86742" y="0"/>
            <a:ext cx="1285852" cy="706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>
          <a:xfrm>
            <a:off x="0" y="6564337"/>
            <a:ext cx="790096" cy="365125"/>
          </a:xfrm>
        </p:spPr>
        <p:txBody>
          <a:bodyPr/>
          <a:lstStyle/>
          <a:p>
            <a:r>
              <a:rPr lang="en-US" altLang="ko-KR" dirty="0" smtClean="0"/>
              <a:t>Page </a:t>
            </a:r>
            <a:fld id="{258E7A33-AF7F-4025-95F9-46C8936E4B1B}" type="slidenum">
              <a:rPr lang="en-US" altLang="ko-KR"/>
              <a:pPr/>
              <a:t>32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679243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직선 연결선 9"/>
          <p:cNvCxnSpPr/>
          <p:nvPr/>
        </p:nvCxnSpPr>
        <p:spPr>
          <a:xfrm>
            <a:off x="107504" y="3356992"/>
            <a:ext cx="8928992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9792" y="2492896"/>
            <a:ext cx="3744415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한쪽 모서리는 잘리고 다른 쪽 모서리는 둥근 사각형 14"/>
          <p:cNvSpPr/>
          <p:nvPr/>
        </p:nvSpPr>
        <p:spPr>
          <a:xfrm flipV="1">
            <a:off x="0" y="0"/>
            <a:ext cx="971600" cy="6858000"/>
          </a:xfrm>
          <a:prstGeom prst="snipRoundRect">
            <a:avLst>
              <a:gd name="adj1" fmla="val 0"/>
              <a:gd name="adj2" fmla="val 42860"/>
            </a:avLst>
          </a:prstGeom>
          <a:ln>
            <a:noFill/>
          </a:ln>
        </p:spPr>
        <p:style>
          <a:lnRef idx="1">
            <a:schemeClr val="accent1"/>
          </a:lnRef>
          <a:fillRef idx="1002">
            <a:schemeClr val="dk2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1890</TotalTime>
  <Words>747</Words>
  <Application>Microsoft Office PowerPoint</Application>
  <PresentationFormat>화면 슬라이드 쇼(4:3)</PresentationFormat>
  <Paragraphs>223</Paragraphs>
  <Slides>33</Slides>
  <Notes>30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33</vt:i4>
      </vt:variant>
    </vt:vector>
  </HeadingPairs>
  <TitlesOfParts>
    <vt:vector size="34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MyCompany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Customer</dc:creator>
  <cp:lastModifiedBy>younglan</cp:lastModifiedBy>
  <cp:revision>175</cp:revision>
  <cp:lastPrinted>2015-07-22T23:49:12Z</cp:lastPrinted>
  <dcterms:created xsi:type="dcterms:W3CDTF">2015-05-28T03:51:25Z</dcterms:created>
  <dcterms:modified xsi:type="dcterms:W3CDTF">2016-11-15T07:39:13Z</dcterms:modified>
</cp:coreProperties>
</file>