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27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362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99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277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84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633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21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6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2706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29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67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621AF-B2D6-4C22-B539-0C5DA8954901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DA9A4-3BC8-497B-A520-A5781F72D3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26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38519" y="1424276"/>
            <a:ext cx="8435789" cy="46347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930680" y="2103115"/>
            <a:ext cx="1468685" cy="2588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Main</a:t>
            </a:r>
            <a:endParaRPr lang="ko-KR" altLang="en-US" dirty="0"/>
          </a:p>
        </p:txBody>
      </p:sp>
      <p:sp>
        <p:nvSpPr>
          <p:cNvPr id="23" name="타원 22"/>
          <p:cNvSpPr/>
          <p:nvPr/>
        </p:nvSpPr>
        <p:spPr>
          <a:xfrm>
            <a:off x="4139389" y="2237791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D1</a:t>
            </a:r>
            <a:endParaRPr lang="ko-KR" altLang="en-US" sz="800" dirty="0"/>
          </a:p>
        </p:txBody>
      </p:sp>
      <p:sp>
        <p:nvSpPr>
          <p:cNvPr id="24" name="타원 23"/>
          <p:cNvSpPr/>
          <p:nvPr/>
        </p:nvSpPr>
        <p:spPr>
          <a:xfrm>
            <a:off x="4139389" y="2493949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D2</a:t>
            </a:r>
            <a:endParaRPr lang="ko-KR" altLang="en-US" sz="800" dirty="0"/>
          </a:p>
        </p:txBody>
      </p:sp>
      <p:sp>
        <p:nvSpPr>
          <p:cNvPr id="25" name="타원 24"/>
          <p:cNvSpPr/>
          <p:nvPr/>
        </p:nvSpPr>
        <p:spPr>
          <a:xfrm>
            <a:off x="4139389" y="2729696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D3</a:t>
            </a:r>
            <a:endParaRPr lang="ko-KR" altLang="en-US" sz="800" dirty="0"/>
          </a:p>
        </p:txBody>
      </p:sp>
      <p:sp>
        <p:nvSpPr>
          <p:cNvPr id="26" name="타원 25"/>
          <p:cNvSpPr/>
          <p:nvPr/>
        </p:nvSpPr>
        <p:spPr>
          <a:xfrm>
            <a:off x="4139389" y="2985854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D4</a:t>
            </a:r>
            <a:endParaRPr lang="ko-KR" altLang="en-US" sz="800" dirty="0"/>
          </a:p>
        </p:txBody>
      </p:sp>
      <p:sp>
        <p:nvSpPr>
          <p:cNvPr id="27" name="타원 26"/>
          <p:cNvSpPr/>
          <p:nvPr/>
        </p:nvSpPr>
        <p:spPr>
          <a:xfrm>
            <a:off x="4139389" y="3464883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D5</a:t>
            </a:r>
            <a:endParaRPr lang="ko-KR" altLang="en-US" sz="800" dirty="0"/>
          </a:p>
        </p:txBody>
      </p:sp>
      <p:sp>
        <p:nvSpPr>
          <p:cNvPr id="28" name="타원 27"/>
          <p:cNvSpPr/>
          <p:nvPr/>
        </p:nvSpPr>
        <p:spPr>
          <a:xfrm>
            <a:off x="4139389" y="3721041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D6</a:t>
            </a:r>
            <a:endParaRPr lang="ko-KR" altLang="en-US" sz="800" dirty="0"/>
          </a:p>
        </p:txBody>
      </p:sp>
      <p:sp>
        <p:nvSpPr>
          <p:cNvPr id="29" name="타원 28"/>
          <p:cNvSpPr/>
          <p:nvPr/>
        </p:nvSpPr>
        <p:spPr>
          <a:xfrm>
            <a:off x="4139389" y="3956788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D7</a:t>
            </a:r>
            <a:endParaRPr lang="ko-KR" altLang="en-US" sz="800" dirty="0"/>
          </a:p>
        </p:txBody>
      </p:sp>
      <p:sp>
        <p:nvSpPr>
          <p:cNvPr id="30" name="타원 29"/>
          <p:cNvSpPr/>
          <p:nvPr/>
        </p:nvSpPr>
        <p:spPr>
          <a:xfrm>
            <a:off x="4139389" y="4212946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D8</a:t>
            </a:r>
            <a:endParaRPr lang="ko-KR" altLang="en-US" sz="800" dirty="0"/>
          </a:p>
        </p:txBody>
      </p:sp>
      <p:sp>
        <p:nvSpPr>
          <p:cNvPr id="31" name="타원 30"/>
          <p:cNvSpPr/>
          <p:nvPr/>
        </p:nvSpPr>
        <p:spPr>
          <a:xfrm>
            <a:off x="2987777" y="2252847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S3</a:t>
            </a:r>
            <a:endParaRPr lang="ko-KR" altLang="en-US" sz="800" dirty="0"/>
          </a:p>
        </p:txBody>
      </p:sp>
      <p:sp>
        <p:nvSpPr>
          <p:cNvPr id="32" name="타원 31"/>
          <p:cNvSpPr/>
          <p:nvPr/>
        </p:nvSpPr>
        <p:spPr>
          <a:xfrm>
            <a:off x="2987777" y="2509005"/>
            <a:ext cx="215152" cy="215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S2</a:t>
            </a:r>
            <a:endParaRPr lang="ko-KR" altLang="en-US" sz="800" dirty="0"/>
          </a:p>
        </p:txBody>
      </p:sp>
      <p:grpSp>
        <p:nvGrpSpPr>
          <p:cNvPr id="37" name="그룹 36"/>
          <p:cNvGrpSpPr/>
          <p:nvPr/>
        </p:nvGrpSpPr>
        <p:grpSpPr>
          <a:xfrm>
            <a:off x="1249588" y="1495994"/>
            <a:ext cx="704720" cy="617008"/>
            <a:chOff x="1724715" y="600635"/>
            <a:chExt cx="704720" cy="617008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1724715" y="600635"/>
              <a:ext cx="704720" cy="617008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900" dirty="0" smtClean="0"/>
                <a:t>12V</a:t>
              </a:r>
              <a:endParaRPr lang="ko-KR" altLang="en-US" sz="900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1792941" y="663636"/>
              <a:ext cx="294845" cy="2148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+</a:t>
              </a:r>
              <a:endParaRPr lang="ko-KR" altLang="en-US" sz="800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792941" y="941486"/>
              <a:ext cx="294845" cy="2148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249588" y="2113002"/>
            <a:ext cx="704720" cy="617008"/>
            <a:chOff x="1724715" y="600635"/>
            <a:chExt cx="704720" cy="617008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1724715" y="600635"/>
              <a:ext cx="704720" cy="617008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900" dirty="0" smtClean="0"/>
                <a:t>12V</a:t>
              </a:r>
              <a:endParaRPr lang="ko-KR" altLang="en-US" sz="9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792941" y="663636"/>
              <a:ext cx="294845" cy="2148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1792941" y="941486"/>
              <a:ext cx="294845" cy="2148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1249588" y="2733122"/>
            <a:ext cx="704720" cy="617008"/>
            <a:chOff x="1724715" y="600635"/>
            <a:chExt cx="704720" cy="617008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1724715" y="600635"/>
              <a:ext cx="704720" cy="617008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900" dirty="0" smtClean="0"/>
                <a:t>12V</a:t>
              </a:r>
              <a:endParaRPr lang="ko-KR" altLang="en-US" sz="9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792941" y="663636"/>
              <a:ext cx="294845" cy="2148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-</a:t>
              </a:r>
              <a:endParaRPr lang="ko-KR" altLang="en-US" sz="800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792941" y="941486"/>
              <a:ext cx="294845" cy="2148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-</a:t>
              </a:r>
              <a:endParaRPr lang="ko-KR" altLang="en-US" sz="800" dirty="0"/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249588" y="3350130"/>
            <a:ext cx="704720" cy="617008"/>
            <a:chOff x="1724715" y="600635"/>
            <a:chExt cx="704720" cy="617008"/>
          </a:xfrm>
        </p:grpSpPr>
        <p:sp>
          <p:nvSpPr>
            <p:cNvPr id="47" name="모서리가 둥근 직사각형 46"/>
            <p:cNvSpPr/>
            <p:nvPr/>
          </p:nvSpPr>
          <p:spPr>
            <a:xfrm>
              <a:off x="1724715" y="600635"/>
              <a:ext cx="704720" cy="617008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900" dirty="0" smtClean="0"/>
                <a:t>5V</a:t>
              </a:r>
              <a:endParaRPr lang="ko-KR" altLang="en-US" sz="900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1792941" y="663636"/>
              <a:ext cx="294845" cy="2148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+</a:t>
              </a:r>
              <a:endParaRPr lang="ko-KR" altLang="en-US" sz="8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792941" y="941486"/>
              <a:ext cx="294845" cy="2148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-</a:t>
              </a:r>
              <a:endParaRPr lang="ko-KR" altLang="en-US" sz="800" dirty="0"/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163480" y="2113002"/>
            <a:ext cx="684274" cy="1331259"/>
            <a:chOff x="2638607" y="1217643"/>
            <a:chExt cx="684274" cy="1331259"/>
          </a:xfrm>
        </p:grpSpPr>
        <p:sp>
          <p:nvSpPr>
            <p:cNvPr id="33" name="직사각형 32"/>
            <p:cNvSpPr/>
            <p:nvPr/>
          </p:nvSpPr>
          <p:spPr>
            <a:xfrm>
              <a:off x="2638607" y="1217643"/>
              <a:ext cx="684274" cy="1331259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DC to DC</a:t>
              </a:r>
              <a:endParaRPr lang="ko-KR" altLang="en-US" dirty="0"/>
            </a:p>
          </p:txBody>
        </p:sp>
        <p:sp>
          <p:nvSpPr>
            <p:cNvPr id="50" name="타원 49"/>
            <p:cNvSpPr/>
            <p:nvPr/>
          </p:nvSpPr>
          <p:spPr>
            <a:xfrm>
              <a:off x="2674734" y="1252989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+</a:t>
              </a:r>
              <a:endParaRPr lang="ko-KR" altLang="en-US" sz="800" dirty="0"/>
            </a:p>
          </p:txBody>
        </p:sp>
        <p:sp>
          <p:nvSpPr>
            <p:cNvPr id="51" name="타원 50"/>
            <p:cNvSpPr/>
            <p:nvPr/>
          </p:nvSpPr>
          <p:spPr>
            <a:xfrm>
              <a:off x="3074948" y="1252989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-</a:t>
              </a:r>
              <a:endParaRPr lang="ko-KR" altLang="en-US" sz="800" dirty="0"/>
            </a:p>
          </p:txBody>
        </p:sp>
        <p:sp>
          <p:nvSpPr>
            <p:cNvPr id="52" name="타원 51"/>
            <p:cNvSpPr/>
            <p:nvPr/>
          </p:nvSpPr>
          <p:spPr>
            <a:xfrm>
              <a:off x="2674734" y="2301504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+</a:t>
              </a:r>
              <a:endParaRPr lang="ko-KR" altLang="en-US" sz="800" dirty="0"/>
            </a:p>
          </p:txBody>
        </p:sp>
        <p:sp>
          <p:nvSpPr>
            <p:cNvPr id="53" name="타원 52"/>
            <p:cNvSpPr/>
            <p:nvPr/>
          </p:nvSpPr>
          <p:spPr>
            <a:xfrm>
              <a:off x="3074948" y="2301504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-</a:t>
              </a:r>
              <a:endParaRPr lang="ko-KR" altLang="en-US" sz="800" dirty="0"/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4863354" y="1773844"/>
            <a:ext cx="986117" cy="533249"/>
            <a:chOff x="5342965" y="1120989"/>
            <a:chExt cx="986117" cy="533249"/>
          </a:xfrm>
        </p:grpSpPr>
        <p:sp>
          <p:nvSpPr>
            <p:cNvPr id="55" name="직사각형 54"/>
            <p:cNvSpPr/>
            <p:nvPr/>
          </p:nvSpPr>
          <p:spPr>
            <a:xfrm>
              <a:off x="5342965" y="1217643"/>
              <a:ext cx="986117" cy="3399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414682" y="1261954"/>
              <a:ext cx="286871" cy="242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/>
            <p:cNvSpPr/>
            <p:nvPr/>
          </p:nvSpPr>
          <p:spPr>
            <a:xfrm>
              <a:off x="5342965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/>
            <p:cNvSpPr/>
            <p:nvPr/>
          </p:nvSpPr>
          <p:spPr>
            <a:xfrm>
              <a:off x="5782711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>
              <a:off x="5342965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5782711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>
            <a:xfrm>
              <a:off x="6232428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/>
            <p:cNvSpPr/>
            <p:nvPr/>
          </p:nvSpPr>
          <p:spPr>
            <a:xfrm>
              <a:off x="6232428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4863354" y="2509005"/>
            <a:ext cx="986117" cy="533249"/>
            <a:chOff x="5342965" y="1120989"/>
            <a:chExt cx="986117" cy="533249"/>
          </a:xfrm>
        </p:grpSpPr>
        <p:sp>
          <p:nvSpPr>
            <p:cNvPr id="65" name="직사각형 64"/>
            <p:cNvSpPr/>
            <p:nvPr/>
          </p:nvSpPr>
          <p:spPr>
            <a:xfrm>
              <a:off x="5342965" y="1217643"/>
              <a:ext cx="986117" cy="3399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414682" y="1261954"/>
              <a:ext cx="286871" cy="242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5342965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5782711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5342965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5782711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6232428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6232428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4863354" y="3253930"/>
            <a:ext cx="986117" cy="533249"/>
            <a:chOff x="5342965" y="1120989"/>
            <a:chExt cx="986117" cy="533249"/>
          </a:xfrm>
        </p:grpSpPr>
        <p:sp>
          <p:nvSpPr>
            <p:cNvPr id="94" name="직사각형 93"/>
            <p:cNvSpPr/>
            <p:nvPr/>
          </p:nvSpPr>
          <p:spPr>
            <a:xfrm>
              <a:off x="5342965" y="1217643"/>
              <a:ext cx="986117" cy="3399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5414682" y="1261954"/>
              <a:ext cx="286871" cy="242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>
              <a:off x="5342965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>
              <a:off x="5782711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>
              <a:off x="5342965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>
              <a:off x="5782711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>
              <a:off x="6232428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232428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2" name="그룹 101"/>
          <p:cNvGrpSpPr/>
          <p:nvPr/>
        </p:nvGrpSpPr>
        <p:grpSpPr>
          <a:xfrm>
            <a:off x="4863354" y="3974488"/>
            <a:ext cx="986117" cy="533249"/>
            <a:chOff x="5342965" y="1120989"/>
            <a:chExt cx="986117" cy="533249"/>
          </a:xfrm>
        </p:grpSpPr>
        <p:sp>
          <p:nvSpPr>
            <p:cNvPr id="103" name="직사각형 102"/>
            <p:cNvSpPr/>
            <p:nvPr/>
          </p:nvSpPr>
          <p:spPr>
            <a:xfrm>
              <a:off x="5342965" y="1217643"/>
              <a:ext cx="986117" cy="3399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5414682" y="1261954"/>
              <a:ext cx="286871" cy="242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>
              <a:off x="5342965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/>
            <p:cNvSpPr/>
            <p:nvPr/>
          </p:nvSpPr>
          <p:spPr>
            <a:xfrm>
              <a:off x="5782711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타원 106"/>
            <p:cNvSpPr/>
            <p:nvPr/>
          </p:nvSpPr>
          <p:spPr>
            <a:xfrm>
              <a:off x="5342965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타원 107"/>
            <p:cNvSpPr/>
            <p:nvPr/>
          </p:nvSpPr>
          <p:spPr>
            <a:xfrm>
              <a:off x="5782711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타원 108"/>
            <p:cNvSpPr/>
            <p:nvPr/>
          </p:nvSpPr>
          <p:spPr>
            <a:xfrm>
              <a:off x="6232428" y="1120989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/>
            <p:cNvSpPr/>
            <p:nvPr/>
          </p:nvSpPr>
          <p:spPr>
            <a:xfrm>
              <a:off x="6232428" y="1557584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2" name="모서리가 둥근 직사각형 111"/>
          <p:cNvSpPr/>
          <p:nvPr/>
        </p:nvSpPr>
        <p:spPr>
          <a:xfrm>
            <a:off x="1249588" y="4102579"/>
            <a:ext cx="704720" cy="61700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900" dirty="0"/>
          </a:p>
        </p:txBody>
      </p:sp>
      <p:sp>
        <p:nvSpPr>
          <p:cNvPr id="113" name="직사각형 112"/>
          <p:cNvSpPr/>
          <p:nvPr/>
        </p:nvSpPr>
        <p:spPr>
          <a:xfrm>
            <a:off x="1317814" y="4165580"/>
            <a:ext cx="294845" cy="214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D5</a:t>
            </a:r>
            <a:endParaRPr lang="ko-KR" altLang="en-US" sz="800" dirty="0"/>
          </a:p>
        </p:txBody>
      </p:sp>
      <p:sp>
        <p:nvSpPr>
          <p:cNvPr id="114" name="직사각형 113"/>
          <p:cNvSpPr/>
          <p:nvPr/>
        </p:nvSpPr>
        <p:spPr>
          <a:xfrm>
            <a:off x="1317814" y="4443430"/>
            <a:ext cx="294845" cy="214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D6</a:t>
            </a:r>
            <a:endParaRPr lang="ko-KR" altLang="en-US" sz="800" dirty="0"/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1249588" y="4722699"/>
            <a:ext cx="704720" cy="61700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900" dirty="0"/>
          </a:p>
        </p:txBody>
      </p:sp>
      <p:sp>
        <p:nvSpPr>
          <p:cNvPr id="117" name="직사각형 116"/>
          <p:cNvSpPr/>
          <p:nvPr/>
        </p:nvSpPr>
        <p:spPr>
          <a:xfrm>
            <a:off x="1317814" y="4785700"/>
            <a:ext cx="294845" cy="214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D7</a:t>
            </a:r>
            <a:endParaRPr lang="ko-KR" altLang="en-US" sz="800" dirty="0"/>
          </a:p>
        </p:txBody>
      </p:sp>
      <p:sp>
        <p:nvSpPr>
          <p:cNvPr id="118" name="직사각형 117"/>
          <p:cNvSpPr/>
          <p:nvPr/>
        </p:nvSpPr>
        <p:spPr>
          <a:xfrm>
            <a:off x="1317814" y="5063550"/>
            <a:ext cx="294845" cy="214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D8</a:t>
            </a:r>
            <a:endParaRPr lang="ko-KR" altLang="en-US" sz="800" dirty="0"/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1249588" y="5339707"/>
            <a:ext cx="704720" cy="61700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900" dirty="0"/>
          </a:p>
        </p:txBody>
      </p:sp>
      <p:sp>
        <p:nvSpPr>
          <p:cNvPr id="121" name="직사각형 120"/>
          <p:cNvSpPr/>
          <p:nvPr/>
        </p:nvSpPr>
        <p:spPr>
          <a:xfrm>
            <a:off x="1317814" y="5402708"/>
            <a:ext cx="294845" cy="214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S2</a:t>
            </a:r>
            <a:endParaRPr lang="ko-KR" altLang="en-US" sz="800" dirty="0"/>
          </a:p>
        </p:txBody>
      </p:sp>
      <p:sp>
        <p:nvSpPr>
          <p:cNvPr id="122" name="직사각형 121"/>
          <p:cNvSpPr/>
          <p:nvPr/>
        </p:nvSpPr>
        <p:spPr>
          <a:xfrm>
            <a:off x="1317814" y="5680558"/>
            <a:ext cx="294845" cy="214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/>
              <a:t>S3</a:t>
            </a:r>
            <a:endParaRPr lang="ko-KR" altLang="en-US" sz="800" dirty="0"/>
          </a:p>
        </p:txBody>
      </p:sp>
      <p:grpSp>
        <p:nvGrpSpPr>
          <p:cNvPr id="127" name="그룹 126"/>
          <p:cNvGrpSpPr/>
          <p:nvPr/>
        </p:nvGrpSpPr>
        <p:grpSpPr>
          <a:xfrm>
            <a:off x="2392197" y="483757"/>
            <a:ext cx="415247" cy="1050119"/>
            <a:chOff x="2891991" y="304800"/>
            <a:chExt cx="415247" cy="1050119"/>
          </a:xfrm>
        </p:grpSpPr>
        <p:sp>
          <p:nvSpPr>
            <p:cNvPr id="124" name="직사각형 123"/>
            <p:cNvSpPr/>
            <p:nvPr/>
          </p:nvSpPr>
          <p:spPr>
            <a:xfrm>
              <a:off x="2891991" y="304800"/>
              <a:ext cx="415247" cy="895351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smtClean="0"/>
                <a:t>스위치</a:t>
              </a:r>
              <a:endParaRPr lang="ko-KR" altLang="en-US" sz="1000"/>
            </a:p>
          </p:txBody>
        </p:sp>
        <p:sp>
          <p:nvSpPr>
            <p:cNvPr id="125" name="타원 124"/>
            <p:cNvSpPr/>
            <p:nvPr/>
          </p:nvSpPr>
          <p:spPr>
            <a:xfrm>
              <a:off x="2891991" y="1200151"/>
              <a:ext cx="154768" cy="15476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타원 125"/>
            <p:cNvSpPr/>
            <p:nvPr/>
          </p:nvSpPr>
          <p:spPr>
            <a:xfrm>
              <a:off x="3150522" y="1200151"/>
              <a:ext cx="154768" cy="154768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3" name="그룹 152"/>
          <p:cNvGrpSpPr/>
          <p:nvPr/>
        </p:nvGrpSpPr>
        <p:grpSpPr>
          <a:xfrm>
            <a:off x="9948955" y="254285"/>
            <a:ext cx="1174377" cy="1174377"/>
            <a:chOff x="10483442" y="1487620"/>
            <a:chExt cx="1174377" cy="1174377"/>
          </a:xfrm>
        </p:grpSpPr>
        <p:sp>
          <p:nvSpPr>
            <p:cNvPr id="123" name="모서리가 둥근 직사각형 122"/>
            <p:cNvSpPr/>
            <p:nvPr/>
          </p:nvSpPr>
          <p:spPr>
            <a:xfrm>
              <a:off x="10483442" y="1487620"/>
              <a:ext cx="1174377" cy="117437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/>
                <a:t>아답터</a:t>
              </a:r>
              <a:endParaRPr lang="ko-KR" altLang="en-US" dirty="0"/>
            </a:p>
          </p:txBody>
        </p:sp>
        <p:sp>
          <p:nvSpPr>
            <p:cNvPr id="128" name="타원 127"/>
            <p:cNvSpPr/>
            <p:nvPr/>
          </p:nvSpPr>
          <p:spPr>
            <a:xfrm>
              <a:off x="10548046" y="1625924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+</a:t>
              </a:r>
              <a:endParaRPr lang="ko-KR" altLang="en-US" sz="800" dirty="0"/>
            </a:p>
          </p:txBody>
        </p:sp>
        <p:sp>
          <p:nvSpPr>
            <p:cNvPr id="129" name="타원 128"/>
            <p:cNvSpPr/>
            <p:nvPr/>
          </p:nvSpPr>
          <p:spPr>
            <a:xfrm>
              <a:off x="10550122" y="2306491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-</a:t>
              </a:r>
              <a:endParaRPr lang="ko-KR" altLang="en-US" sz="800" dirty="0"/>
            </a:p>
          </p:txBody>
        </p:sp>
      </p:grpSp>
      <p:cxnSp>
        <p:nvCxnSpPr>
          <p:cNvPr id="131" name="꺾인 연결선 130"/>
          <p:cNvCxnSpPr>
            <a:stCxn id="128" idx="2"/>
            <a:endCxn id="126" idx="6"/>
          </p:cNvCxnSpPr>
          <p:nvPr/>
        </p:nvCxnSpPr>
        <p:spPr>
          <a:xfrm rot="10800000" flipV="1">
            <a:off x="2805497" y="500722"/>
            <a:ext cx="7208063" cy="955769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꺾인 연결선 135"/>
          <p:cNvCxnSpPr>
            <a:stCxn id="125" idx="2"/>
            <a:endCxn id="35" idx="0"/>
          </p:cNvCxnSpPr>
          <p:nvPr/>
        </p:nvCxnSpPr>
        <p:spPr>
          <a:xfrm rot="10800000" flipV="1">
            <a:off x="1465237" y="1456491"/>
            <a:ext cx="926960" cy="102503"/>
          </a:xfrm>
          <a:prstGeom prst="bentConnector2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꺾인 연결선 137"/>
          <p:cNvCxnSpPr>
            <a:stCxn id="129" idx="2"/>
            <a:endCxn id="44" idx="1"/>
          </p:cNvCxnSpPr>
          <p:nvPr/>
        </p:nvCxnSpPr>
        <p:spPr>
          <a:xfrm rot="10800000" flipV="1">
            <a:off x="1317815" y="1181290"/>
            <a:ext cx="8697821" cy="1722258"/>
          </a:xfrm>
          <a:prstGeom prst="bentConnector3">
            <a:avLst>
              <a:gd name="adj1" fmla="val 10262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꺾인 연결선 139"/>
          <p:cNvCxnSpPr>
            <a:stCxn id="23" idx="6"/>
            <a:endCxn id="57" idx="2"/>
          </p:cNvCxnSpPr>
          <p:nvPr/>
        </p:nvCxnSpPr>
        <p:spPr>
          <a:xfrm flipV="1">
            <a:off x="4354541" y="1822171"/>
            <a:ext cx="508813" cy="52319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1" name="그룹 200"/>
          <p:cNvGrpSpPr/>
          <p:nvPr/>
        </p:nvGrpSpPr>
        <p:grpSpPr>
          <a:xfrm>
            <a:off x="9827547" y="1866330"/>
            <a:ext cx="1284808" cy="756857"/>
            <a:chOff x="9827547" y="1866330"/>
            <a:chExt cx="1284808" cy="756857"/>
          </a:xfrm>
        </p:grpSpPr>
        <p:sp>
          <p:nvSpPr>
            <p:cNvPr id="152" name="모서리가 둥근 직사각형 151"/>
            <p:cNvSpPr/>
            <p:nvPr/>
          </p:nvSpPr>
          <p:spPr>
            <a:xfrm>
              <a:off x="9827547" y="1866330"/>
              <a:ext cx="1284808" cy="75685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/>
                <a:t>싸이렌</a:t>
              </a:r>
              <a:endParaRPr lang="ko-KR" altLang="en-US" dirty="0"/>
            </a:p>
          </p:txBody>
        </p:sp>
        <p:sp>
          <p:nvSpPr>
            <p:cNvPr id="159" name="타원 158"/>
            <p:cNvSpPr/>
            <p:nvPr/>
          </p:nvSpPr>
          <p:spPr>
            <a:xfrm>
              <a:off x="9852206" y="1909250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+</a:t>
              </a:r>
              <a:endParaRPr lang="ko-KR" altLang="en-US" sz="800" dirty="0"/>
            </a:p>
          </p:txBody>
        </p:sp>
        <p:sp>
          <p:nvSpPr>
            <p:cNvPr id="160" name="타원 159"/>
            <p:cNvSpPr/>
            <p:nvPr/>
          </p:nvSpPr>
          <p:spPr>
            <a:xfrm>
              <a:off x="9861742" y="2346918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-</a:t>
              </a:r>
              <a:endParaRPr lang="ko-KR" altLang="en-US" sz="800" dirty="0"/>
            </a:p>
          </p:txBody>
        </p:sp>
      </p:grpSp>
      <p:grpSp>
        <p:nvGrpSpPr>
          <p:cNvPr id="200" name="그룹 199"/>
          <p:cNvGrpSpPr/>
          <p:nvPr/>
        </p:nvGrpSpPr>
        <p:grpSpPr>
          <a:xfrm>
            <a:off x="9827547" y="2923182"/>
            <a:ext cx="1284808" cy="756857"/>
            <a:chOff x="9827547" y="2824567"/>
            <a:chExt cx="1284808" cy="756857"/>
          </a:xfrm>
        </p:grpSpPr>
        <p:sp>
          <p:nvSpPr>
            <p:cNvPr id="157" name="모서리가 둥근 직사각형 156"/>
            <p:cNvSpPr/>
            <p:nvPr/>
          </p:nvSpPr>
          <p:spPr>
            <a:xfrm>
              <a:off x="9827547" y="2824567"/>
              <a:ext cx="1284808" cy="75685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/>
                <a:t>경광등</a:t>
              </a:r>
              <a:endParaRPr lang="ko-KR" altLang="en-US" dirty="0"/>
            </a:p>
          </p:txBody>
        </p:sp>
        <p:sp>
          <p:nvSpPr>
            <p:cNvPr id="161" name="타원 160"/>
            <p:cNvSpPr/>
            <p:nvPr/>
          </p:nvSpPr>
          <p:spPr>
            <a:xfrm>
              <a:off x="9878177" y="2875719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+</a:t>
              </a:r>
              <a:endParaRPr lang="ko-KR" altLang="en-US" sz="800" dirty="0"/>
            </a:p>
          </p:txBody>
        </p:sp>
        <p:sp>
          <p:nvSpPr>
            <p:cNvPr id="162" name="타원 161"/>
            <p:cNvSpPr/>
            <p:nvPr/>
          </p:nvSpPr>
          <p:spPr>
            <a:xfrm>
              <a:off x="9887713" y="3313387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-</a:t>
              </a:r>
              <a:endParaRPr lang="ko-KR" altLang="en-US" sz="800" dirty="0"/>
            </a:p>
          </p:txBody>
        </p:sp>
      </p:grpSp>
      <p:grpSp>
        <p:nvGrpSpPr>
          <p:cNvPr id="182" name="그룹 181"/>
          <p:cNvGrpSpPr/>
          <p:nvPr/>
        </p:nvGrpSpPr>
        <p:grpSpPr>
          <a:xfrm>
            <a:off x="10094445" y="4507737"/>
            <a:ext cx="1284808" cy="756857"/>
            <a:chOff x="9838524" y="4214056"/>
            <a:chExt cx="1284808" cy="756857"/>
          </a:xfrm>
        </p:grpSpPr>
        <p:sp>
          <p:nvSpPr>
            <p:cNvPr id="158" name="모서리가 둥근 직사각형 157"/>
            <p:cNvSpPr/>
            <p:nvPr/>
          </p:nvSpPr>
          <p:spPr>
            <a:xfrm>
              <a:off x="9838524" y="4214056"/>
              <a:ext cx="1284808" cy="75685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/>
                <a:t>서치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라이트</a:t>
              </a:r>
              <a:endParaRPr lang="ko-KR" altLang="en-US" dirty="0"/>
            </a:p>
          </p:txBody>
        </p:sp>
        <p:sp>
          <p:nvSpPr>
            <p:cNvPr id="163" name="타원 162"/>
            <p:cNvSpPr/>
            <p:nvPr/>
          </p:nvSpPr>
          <p:spPr>
            <a:xfrm>
              <a:off x="9879618" y="4261337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dirty="0"/>
            </a:p>
          </p:txBody>
        </p:sp>
        <p:sp>
          <p:nvSpPr>
            <p:cNvPr id="164" name="타원 163"/>
            <p:cNvSpPr/>
            <p:nvPr/>
          </p:nvSpPr>
          <p:spPr>
            <a:xfrm>
              <a:off x="9889154" y="4699005"/>
              <a:ext cx="216268" cy="2162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dirty="0"/>
            </a:p>
          </p:txBody>
        </p:sp>
      </p:grpSp>
      <p:sp>
        <p:nvSpPr>
          <p:cNvPr id="165" name="타원 164"/>
          <p:cNvSpPr/>
          <p:nvPr/>
        </p:nvSpPr>
        <p:spPr>
          <a:xfrm>
            <a:off x="11302441" y="3846711"/>
            <a:ext cx="637738" cy="6377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 dirty="0" smtClean="0"/>
              <a:t>220V</a:t>
            </a:r>
            <a:endParaRPr lang="ko-KR" altLang="en-US" sz="1000" dirty="0"/>
          </a:p>
        </p:txBody>
      </p:sp>
      <p:cxnSp>
        <p:nvCxnSpPr>
          <p:cNvPr id="167" name="꺾인 연결선 166"/>
          <p:cNvCxnSpPr>
            <a:stCxn id="15" idx="4"/>
            <a:endCxn id="159" idx="2"/>
          </p:cNvCxnSpPr>
          <p:nvPr/>
        </p:nvCxnSpPr>
        <p:spPr>
          <a:xfrm flipV="1">
            <a:off x="8979942" y="2017384"/>
            <a:ext cx="872264" cy="402961"/>
          </a:xfrm>
          <a:prstGeom prst="bentConnector3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꺾인 연결선 170"/>
          <p:cNvCxnSpPr>
            <a:stCxn id="19" idx="4"/>
            <a:endCxn id="161" idx="2"/>
          </p:cNvCxnSpPr>
          <p:nvPr/>
        </p:nvCxnSpPr>
        <p:spPr>
          <a:xfrm flipV="1">
            <a:off x="8976592" y="3082468"/>
            <a:ext cx="901585" cy="364809"/>
          </a:xfrm>
          <a:prstGeom prst="bentConnector3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꺾인 연결선 180"/>
          <p:cNvCxnSpPr>
            <a:stCxn id="5" idx="4"/>
            <a:endCxn id="165" idx="1"/>
          </p:cNvCxnSpPr>
          <p:nvPr/>
        </p:nvCxnSpPr>
        <p:spPr>
          <a:xfrm flipV="1">
            <a:off x="8979941" y="3940106"/>
            <a:ext cx="2415895" cy="392133"/>
          </a:xfrm>
          <a:prstGeom prst="bentConnector4">
            <a:avLst>
              <a:gd name="adj1" fmla="val 48067"/>
              <a:gd name="adj2" fmla="val 14325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꺾인 연결선 183"/>
          <p:cNvCxnSpPr>
            <a:stCxn id="164" idx="2"/>
            <a:endCxn id="4" idx="4"/>
          </p:cNvCxnSpPr>
          <p:nvPr/>
        </p:nvCxnSpPr>
        <p:spPr>
          <a:xfrm rot="10800000">
            <a:off x="8979941" y="4639582"/>
            <a:ext cx="1165134" cy="461238"/>
          </a:xfrm>
          <a:prstGeom prst="bentConnector3">
            <a:avLst>
              <a:gd name="adj1" fmla="val 3153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꺾인 연결선 185"/>
          <p:cNvCxnSpPr>
            <a:stCxn id="163" idx="0"/>
            <a:endCxn id="165" idx="2"/>
          </p:cNvCxnSpPr>
          <p:nvPr/>
        </p:nvCxnSpPr>
        <p:spPr>
          <a:xfrm rot="5400000" flipH="1" flipV="1">
            <a:off x="10578338" y="3830915"/>
            <a:ext cx="389438" cy="105876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꺾인 연결선 204"/>
          <p:cNvCxnSpPr>
            <a:stCxn id="24" idx="6"/>
            <a:endCxn id="67" idx="2"/>
          </p:cNvCxnSpPr>
          <p:nvPr/>
        </p:nvCxnSpPr>
        <p:spPr>
          <a:xfrm flipV="1">
            <a:off x="4354541" y="2557332"/>
            <a:ext cx="508813" cy="44193"/>
          </a:xfrm>
          <a:prstGeom prst="bentConnector3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꺾인 연결선 206"/>
          <p:cNvCxnSpPr>
            <a:stCxn id="25" idx="6"/>
            <a:endCxn id="96" idx="2"/>
          </p:cNvCxnSpPr>
          <p:nvPr/>
        </p:nvCxnSpPr>
        <p:spPr>
          <a:xfrm>
            <a:off x="4354541" y="2837272"/>
            <a:ext cx="508813" cy="464985"/>
          </a:xfrm>
          <a:prstGeom prst="bentConnector3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꺾인 연결선 208"/>
          <p:cNvCxnSpPr>
            <a:stCxn id="26" idx="6"/>
            <a:endCxn id="105" idx="2"/>
          </p:cNvCxnSpPr>
          <p:nvPr/>
        </p:nvCxnSpPr>
        <p:spPr>
          <a:xfrm>
            <a:off x="4354541" y="3093430"/>
            <a:ext cx="508813" cy="929385"/>
          </a:xfrm>
          <a:prstGeom prst="bentConnector3">
            <a:avLst>
              <a:gd name="adj1" fmla="val 35905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9" name="그룹 218"/>
          <p:cNvGrpSpPr/>
          <p:nvPr/>
        </p:nvGrpSpPr>
        <p:grpSpPr>
          <a:xfrm>
            <a:off x="7663560" y="1589649"/>
            <a:ext cx="1359931" cy="2053864"/>
            <a:chOff x="7663560" y="1589649"/>
            <a:chExt cx="1359931" cy="2053864"/>
          </a:xfrm>
        </p:grpSpPr>
        <p:sp>
          <p:nvSpPr>
            <p:cNvPr id="14" name="직사각형 13"/>
            <p:cNvSpPr/>
            <p:nvPr/>
          </p:nvSpPr>
          <p:spPr>
            <a:xfrm rot="16200000">
              <a:off x="7831736" y="1424826"/>
              <a:ext cx="1026932" cy="135657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  <p:sp>
          <p:nvSpPr>
            <p:cNvPr id="15" name="타원 14"/>
            <p:cNvSpPr/>
            <p:nvPr/>
          </p:nvSpPr>
          <p:spPr>
            <a:xfrm rot="16200000">
              <a:off x="8671782" y="2266265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NO</a:t>
              </a:r>
              <a:endParaRPr lang="ko-KR" altLang="en-US" sz="700" dirty="0"/>
            </a:p>
          </p:txBody>
        </p:sp>
        <p:sp>
          <p:nvSpPr>
            <p:cNvPr id="16" name="타원 15"/>
            <p:cNvSpPr/>
            <p:nvPr/>
          </p:nvSpPr>
          <p:spPr>
            <a:xfrm rot="16200000">
              <a:off x="8671782" y="1958922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COM</a:t>
              </a:r>
              <a:endParaRPr lang="ko-KR" altLang="en-US" sz="700" dirty="0"/>
            </a:p>
          </p:txBody>
        </p:sp>
        <p:sp>
          <p:nvSpPr>
            <p:cNvPr id="17" name="타원 16"/>
            <p:cNvSpPr/>
            <p:nvPr/>
          </p:nvSpPr>
          <p:spPr>
            <a:xfrm rot="16200000">
              <a:off x="8671782" y="1650762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NC</a:t>
              </a:r>
              <a:endParaRPr lang="ko-KR" altLang="en-US" sz="700" dirty="0"/>
            </a:p>
          </p:txBody>
        </p:sp>
        <p:sp>
          <p:nvSpPr>
            <p:cNvPr id="18" name="직사각형 17"/>
            <p:cNvSpPr/>
            <p:nvPr/>
          </p:nvSpPr>
          <p:spPr>
            <a:xfrm rot="16200000">
              <a:off x="7828383" y="2451758"/>
              <a:ext cx="1026932" cy="135657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  <p:sp>
          <p:nvSpPr>
            <p:cNvPr id="19" name="타원 18"/>
            <p:cNvSpPr/>
            <p:nvPr/>
          </p:nvSpPr>
          <p:spPr>
            <a:xfrm rot="16200000">
              <a:off x="8668432" y="3293197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NO</a:t>
              </a:r>
              <a:endParaRPr lang="ko-KR" altLang="en-US" sz="700" dirty="0"/>
            </a:p>
          </p:txBody>
        </p:sp>
        <p:sp>
          <p:nvSpPr>
            <p:cNvPr id="20" name="타원 19"/>
            <p:cNvSpPr/>
            <p:nvPr/>
          </p:nvSpPr>
          <p:spPr>
            <a:xfrm rot="16200000">
              <a:off x="8668432" y="2985854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COM</a:t>
              </a:r>
              <a:endParaRPr lang="ko-KR" altLang="en-US" sz="700" dirty="0"/>
            </a:p>
          </p:txBody>
        </p:sp>
        <p:sp>
          <p:nvSpPr>
            <p:cNvPr id="21" name="타원 20"/>
            <p:cNvSpPr/>
            <p:nvPr/>
          </p:nvSpPr>
          <p:spPr>
            <a:xfrm rot="16200000">
              <a:off x="8668432" y="2677694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NC</a:t>
              </a:r>
              <a:endParaRPr lang="ko-KR" altLang="en-US" sz="700" dirty="0"/>
            </a:p>
          </p:txBody>
        </p:sp>
        <p:sp>
          <p:nvSpPr>
            <p:cNvPr id="212" name="타원 211"/>
            <p:cNvSpPr/>
            <p:nvPr/>
          </p:nvSpPr>
          <p:spPr>
            <a:xfrm rot="16200000">
              <a:off x="7710272" y="1936598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In1</a:t>
              </a:r>
              <a:endParaRPr lang="ko-KR" altLang="en-US" sz="700" dirty="0"/>
            </a:p>
          </p:txBody>
        </p:sp>
        <p:sp>
          <p:nvSpPr>
            <p:cNvPr id="214" name="타원 213"/>
            <p:cNvSpPr/>
            <p:nvPr/>
          </p:nvSpPr>
          <p:spPr>
            <a:xfrm rot="16200000">
              <a:off x="7729143" y="2922210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In2</a:t>
              </a:r>
              <a:endParaRPr lang="ko-KR" altLang="en-US" sz="700" dirty="0"/>
            </a:p>
          </p:txBody>
        </p:sp>
      </p:grpSp>
      <p:grpSp>
        <p:nvGrpSpPr>
          <p:cNvPr id="220" name="그룹 219"/>
          <p:cNvGrpSpPr/>
          <p:nvPr/>
        </p:nvGrpSpPr>
        <p:grpSpPr>
          <a:xfrm>
            <a:off x="7663559" y="3808886"/>
            <a:ext cx="1359927" cy="2053864"/>
            <a:chOff x="7663559" y="3808886"/>
            <a:chExt cx="1359927" cy="2053864"/>
          </a:xfrm>
        </p:grpSpPr>
        <p:sp>
          <p:nvSpPr>
            <p:cNvPr id="3" name="직사각형 2"/>
            <p:cNvSpPr/>
            <p:nvPr/>
          </p:nvSpPr>
          <p:spPr>
            <a:xfrm rot="16200000">
              <a:off x="7831731" y="3644063"/>
              <a:ext cx="1026932" cy="135657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  <p:sp>
          <p:nvSpPr>
            <p:cNvPr id="4" name="타원 3"/>
            <p:cNvSpPr/>
            <p:nvPr/>
          </p:nvSpPr>
          <p:spPr>
            <a:xfrm rot="16200000">
              <a:off x="8671781" y="4485502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NO</a:t>
              </a:r>
              <a:endParaRPr lang="ko-KR" altLang="en-US" sz="700" dirty="0"/>
            </a:p>
          </p:txBody>
        </p:sp>
        <p:sp>
          <p:nvSpPr>
            <p:cNvPr id="5" name="타원 4"/>
            <p:cNvSpPr/>
            <p:nvPr/>
          </p:nvSpPr>
          <p:spPr>
            <a:xfrm rot="16200000">
              <a:off x="8671781" y="4178159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COM</a:t>
              </a:r>
              <a:endParaRPr lang="ko-KR" altLang="en-US" sz="700" dirty="0"/>
            </a:p>
          </p:txBody>
        </p:sp>
        <p:sp>
          <p:nvSpPr>
            <p:cNvPr id="6" name="타원 5"/>
            <p:cNvSpPr/>
            <p:nvPr/>
          </p:nvSpPr>
          <p:spPr>
            <a:xfrm rot="16200000">
              <a:off x="8671781" y="3869999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NC</a:t>
              </a:r>
              <a:endParaRPr lang="ko-KR" altLang="en-US" sz="700" dirty="0"/>
            </a:p>
          </p:txBody>
        </p:sp>
        <p:sp>
          <p:nvSpPr>
            <p:cNvPr id="7" name="직사각형 6"/>
            <p:cNvSpPr/>
            <p:nvPr/>
          </p:nvSpPr>
          <p:spPr>
            <a:xfrm rot="16200000">
              <a:off x="7828382" y="4670995"/>
              <a:ext cx="1026932" cy="135657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  <p:sp>
          <p:nvSpPr>
            <p:cNvPr id="8" name="타원 7"/>
            <p:cNvSpPr/>
            <p:nvPr/>
          </p:nvSpPr>
          <p:spPr>
            <a:xfrm rot="16200000">
              <a:off x="8668431" y="5512434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NO</a:t>
              </a:r>
              <a:endParaRPr lang="ko-KR" altLang="en-US" sz="700" dirty="0"/>
            </a:p>
          </p:txBody>
        </p:sp>
        <p:sp>
          <p:nvSpPr>
            <p:cNvPr id="9" name="타원 8"/>
            <p:cNvSpPr/>
            <p:nvPr/>
          </p:nvSpPr>
          <p:spPr>
            <a:xfrm rot="16200000">
              <a:off x="8668431" y="5205091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COM</a:t>
              </a:r>
              <a:endParaRPr lang="ko-KR" altLang="en-US" sz="700" dirty="0"/>
            </a:p>
          </p:txBody>
        </p:sp>
        <p:sp>
          <p:nvSpPr>
            <p:cNvPr id="10" name="타원 9"/>
            <p:cNvSpPr/>
            <p:nvPr/>
          </p:nvSpPr>
          <p:spPr>
            <a:xfrm rot="16200000">
              <a:off x="8668431" y="4896931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NC</a:t>
              </a:r>
              <a:endParaRPr lang="ko-KR" altLang="en-US" sz="700" dirty="0"/>
            </a:p>
          </p:txBody>
        </p:sp>
        <p:sp>
          <p:nvSpPr>
            <p:cNvPr id="215" name="타원 214"/>
            <p:cNvSpPr/>
            <p:nvPr/>
          </p:nvSpPr>
          <p:spPr>
            <a:xfrm rot="16200000">
              <a:off x="7712762" y="4176289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In1</a:t>
              </a:r>
              <a:endParaRPr lang="ko-KR" altLang="en-US" sz="700" dirty="0"/>
            </a:p>
          </p:txBody>
        </p:sp>
        <p:sp>
          <p:nvSpPr>
            <p:cNvPr id="216" name="타원 215"/>
            <p:cNvSpPr/>
            <p:nvPr/>
          </p:nvSpPr>
          <p:spPr>
            <a:xfrm rot="16200000">
              <a:off x="7721197" y="5207463"/>
              <a:ext cx="308160" cy="3081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dirty="0" smtClean="0"/>
                <a:t>In2</a:t>
              </a:r>
              <a:endParaRPr lang="ko-KR" altLang="en-US" sz="700" dirty="0"/>
            </a:p>
          </p:txBody>
        </p:sp>
      </p:grpSp>
      <p:cxnSp>
        <p:nvCxnSpPr>
          <p:cNvPr id="222" name="꺾인 연결선 221"/>
          <p:cNvCxnSpPr>
            <a:stCxn id="58" idx="0"/>
            <a:endCxn id="212" idx="6"/>
          </p:cNvCxnSpPr>
          <p:nvPr/>
        </p:nvCxnSpPr>
        <p:spPr>
          <a:xfrm rot="16200000" flipH="1">
            <a:off x="6526512" y="598759"/>
            <a:ext cx="162754" cy="2512925"/>
          </a:xfrm>
          <a:prstGeom prst="bentConnector3">
            <a:avLst>
              <a:gd name="adj1" fmla="val -140457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꺾인 연결선 225"/>
          <p:cNvCxnSpPr>
            <a:stCxn id="68" idx="0"/>
            <a:endCxn id="214" idx="6"/>
          </p:cNvCxnSpPr>
          <p:nvPr/>
        </p:nvCxnSpPr>
        <p:spPr>
          <a:xfrm rot="16200000" flipH="1">
            <a:off x="6410722" y="1449709"/>
            <a:ext cx="413205" cy="2531796"/>
          </a:xfrm>
          <a:prstGeom prst="bentConnector3">
            <a:avLst>
              <a:gd name="adj1" fmla="val -2712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꺾인 연결선 229"/>
          <p:cNvCxnSpPr>
            <a:stCxn id="99" idx="4"/>
            <a:endCxn id="215" idx="6"/>
          </p:cNvCxnSpPr>
          <p:nvPr/>
        </p:nvCxnSpPr>
        <p:spPr>
          <a:xfrm rot="16200000" flipH="1">
            <a:off x="6414579" y="2724026"/>
            <a:ext cx="389110" cy="2515415"/>
          </a:xfrm>
          <a:prstGeom prst="bentConnector3">
            <a:avLst>
              <a:gd name="adj1" fmla="val 29265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꺾인 연결선 233"/>
          <p:cNvCxnSpPr>
            <a:stCxn id="108" idx="4"/>
            <a:endCxn id="216" idx="6"/>
          </p:cNvCxnSpPr>
          <p:nvPr/>
        </p:nvCxnSpPr>
        <p:spPr>
          <a:xfrm rot="16200000" flipH="1">
            <a:off x="6263489" y="3595675"/>
            <a:ext cx="699726" cy="2523850"/>
          </a:xfrm>
          <a:prstGeom prst="bentConnector3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꺾인 연결선 192"/>
          <p:cNvCxnSpPr>
            <a:stCxn id="49" idx="3"/>
            <a:endCxn id="160" idx="2"/>
          </p:cNvCxnSpPr>
          <p:nvPr/>
        </p:nvCxnSpPr>
        <p:spPr>
          <a:xfrm flipV="1">
            <a:off x="1612659" y="2455052"/>
            <a:ext cx="8249083" cy="1343354"/>
          </a:xfrm>
          <a:prstGeom prst="bentConnector3">
            <a:avLst>
              <a:gd name="adj1" fmla="val 6478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꺾인 연결선 142"/>
          <p:cNvCxnSpPr>
            <a:stCxn id="36" idx="3"/>
            <a:endCxn id="20" idx="0"/>
          </p:cNvCxnSpPr>
          <p:nvPr/>
        </p:nvCxnSpPr>
        <p:spPr>
          <a:xfrm>
            <a:off x="1612659" y="1944270"/>
            <a:ext cx="7055773" cy="1195664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꺾인 연결선 190"/>
          <p:cNvCxnSpPr>
            <a:stCxn id="45" idx="3"/>
            <a:endCxn id="162" idx="2"/>
          </p:cNvCxnSpPr>
          <p:nvPr/>
        </p:nvCxnSpPr>
        <p:spPr>
          <a:xfrm>
            <a:off x="1612659" y="3181398"/>
            <a:ext cx="8275054" cy="338738"/>
          </a:xfrm>
          <a:prstGeom prst="bentConnector3">
            <a:avLst>
              <a:gd name="adj1" fmla="val 6354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꺾인 연결선 195"/>
          <p:cNvCxnSpPr>
            <a:stCxn id="48" idx="3"/>
            <a:endCxn id="16" idx="0"/>
          </p:cNvCxnSpPr>
          <p:nvPr/>
        </p:nvCxnSpPr>
        <p:spPr>
          <a:xfrm flipV="1">
            <a:off x="1612659" y="2113002"/>
            <a:ext cx="7059123" cy="1407554"/>
          </a:xfrm>
          <a:prstGeom prst="bentConnector3">
            <a:avLst>
              <a:gd name="adj1" fmla="val 72478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꺾인 연결선 236"/>
          <p:cNvCxnSpPr>
            <a:stCxn id="235" idx="1"/>
            <a:endCxn id="113" idx="1"/>
          </p:cNvCxnSpPr>
          <p:nvPr/>
        </p:nvCxnSpPr>
        <p:spPr>
          <a:xfrm rot="10800000">
            <a:off x="1317814" y="4273005"/>
            <a:ext cx="521606" cy="2172478"/>
          </a:xfrm>
          <a:prstGeom prst="bentConnector3">
            <a:avLst>
              <a:gd name="adj1" fmla="val 143826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그룹 240"/>
          <p:cNvGrpSpPr/>
          <p:nvPr/>
        </p:nvGrpSpPr>
        <p:grpSpPr>
          <a:xfrm>
            <a:off x="1742765" y="6192518"/>
            <a:ext cx="1874039" cy="500471"/>
            <a:chOff x="1742765" y="6192518"/>
            <a:chExt cx="1874039" cy="500471"/>
          </a:xfrm>
        </p:grpSpPr>
        <p:sp>
          <p:nvSpPr>
            <p:cNvPr id="235" name="모서리가 둥근 직사각형 234"/>
            <p:cNvSpPr/>
            <p:nvPr/>
          </p:nvSpPr>
          <p:spPr>
            <a:xfrm>
              <a:off x="1839420" y="6203436"/>
              <a:ext cx="1777384" cy="48409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적외선</a:t>
              </a:r>
              <a:r>
                <a:rPr lang="en-US" altLang="ko-KR" dirty="0" smtClean="0"/>
                <a:t> </a:t>
              </a:r>
              <a:r>
                <a:rPr lang="ko-KR" altLang="en-US" dirty="0" smtClean="0"/>
                <a:t>센서</a:t>
              </a:r>
              <a:endParaRPr lang="ko-KR" altLang="en-US" dirty="0"/>
            </a:p>
          </p:txBody>
        </p:sp>
        <p:sp>
          <p:nvSpPr>
            <p:cNvPr id="239" name="타원 238"/>
            <p:cNvSpPr/>
            <p:nvPr/>
          </p:nvSpPr>
          <p:spPr>
            <a:xfrm>
              <a:off x="1743195" y="6192518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0" name="타원 239"/>
            <p:cNvSpPr/>
            <p:nvPr/>
          </p:nvSpPr>
          <p:spPr>
            <a:xfrm>
              <a:off x="1742765" y="6596335"/>
              <a:ext cx="96654" cy="96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43" name="꺾인 연결선 242"/>
          <p:cNvCxnSpPr>
            <a:stCxn id="40" idx="1"/>
            <a:endCxn id="239" idx="2"/>
          </p:cNvCxnSpPr>
          <p:nvPr/>
        </p:nvCxnSpPr>
        <p:spPr>
          <a:xfrm rot="10800000" flipH="1" flipV="1">
            <a:off x="1317813" y="2283427"/>
            <a:ext cx="425381" cy="3957417"/>
          </a:xfrm>
          <a:prstGeom prst="bentConnector3">
            <a:avLst>
              <a:gd name="adj1" fmla="val -97997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꺾인 연결선 245"/>
          <p:cNvCxnSpPr>
            <a:stCxn id="45" idx="1"/>
            <a:endCxn id="240" idx="2"/>
          </p:cNvCxnSpPr>
          <p:nvPr/>
        </p:nvCxnSpPr>
        <p:spPr>
          <a:xfrm rot="10800000" flipH="1" flipV="1">
            <a:off x="1317813" y="3181398"/>
            <a:ext cx="424951" cy="3463264"/>
          </a:xfrm>
          <a:prstGeom prst="bentConnector3">
            <a:avLst>
              <a:gd name="adj1" fmla="val -7489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꺾인 연결선 249"/>
          <p:cNvCxnSpPr>
            <a:stCxn id="113" idx="3"/>
            <a:endCxn id="27" idx="2"/>
          </p:cNvCxnSpPr>
          <p:nvPr/>
        </p:nvCxnSpPr>
        <p:spPr>
          <a:xfrm flipV="1">
            <a:off x="1612659" y="3572459"/>
            <a:ext cx="2526730" cy="700546"/>
          </a:xfrm>
          <a:prstGeom prst="bentConnector3">
            <a:avLst>
              <a:gd name="adj1" fmla="val 32260"/>
            </a:avLst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꺾인 연결선 251"/>
          <p:cNvCxnSpPr>
            <a:stCxn id="114" idx="3"/>
            <a:endCxn id="28" idx="2"/>
          </p:cNvCxnSpPr>
          <p:nvPr/>
        </p:nvCxnSpPr>
        <p:spPr>
          <a:xfrm flipV="1">
            <a:off x="1612659" y="3828617"/>
            <a:ext cx="2526730" cy="722238"/>
          </a:xfrm>
          <a:prstGeom prst="bentConnector3">
            <a:avLst>
              <a:gd name="adj1" fmla="val 38292"/>
            </a:avLst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꺾인 연결선 253"/>
          <p:cNvCxnSpPr>
            <a:stCxn id="117" idx="3"/>
            <a:endCxn id="29" idx="2"/>
          </p:cNvCxnSpPr>
          <p:nvPr/>
        </p:nvCxnSpPr>
        <p:spPr>
          <a:xfrm flipV="1">
            <a:off x="1612659" y="4064364"/>
            <a:ext cx="2526730" cy="828761"/>
          </a:xfrm>
          <a:prstGeom prst="bentConnector3">
            <a:avLst>
              <a:gd name="adj1" fmla="val 44323"/>
            </a:avLst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꺾인 연결선 255"/>
          <p:cNvCxnSpPr>
            <a:stCxn id="118" idx="3"/>
            <a:endCxn id="30" idx="2"/>
          </p:cNvCxnSpPr>
          <p:nvPr/>
        </p:nvCxnSpPr>
        <p:spPr>
          <a:xfrm flipV="1">
            <a:off x="1612659" y="4320522"/>
            <a:ext cx="2526730" cy="850453"/>
          </a:xfrm>
          <a:prstGeom prst="bentConnector3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꺾인 연결선 257"/>
          <p:cNvCxnSpPr>
            <a:stCxn id="121" idx="3"/>
            <a:endCxn id="32" idx="6"/>
          </p:cNvCxnSpPr>
          <p:nvPr/>
        </p:nvCxnSpPr>
        <p:spPr>
          <a:xfrm flipV="1">
            <a:off x="1612659" y="2616581"/>
            <a:ext cx="1590270" cy="2893552"/>
          </a:xfrm>
          <a:prstGeom prst="bentConnector3">
            <a:avLst>
              <a:gd name="adj1" fmla="val 107047"/>
            </a:avLst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꺾인 연결선 259"/>
          <p:cNvCxnSpPr>
            <a:stCxn id="122" idx="3"/>
            <a:endCxn id="31" idx="6"/>
          </p:cNvCxnSpPr>
          <p:nvPr/>
        </p:nvCxnSpPr>
        <p:spPr>
          <a:xfrm flipV="1">
            <a:off x="1612659" y="2360423"/>
            <a:ext cx="1590270" cy="3427560"/>
          </a:xfrm>
          <a:prstGeom prst="bentConnector3">
            <a:avLst>
              <a:gd name="adj1" fmla="val 114375"/>
            </a:avLst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31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68</Words>
  <Application>Microsoft Office PowerPoint</Application>
  <PresentationFormat>와이드스크린</PresentationFormat>
  <Paragraphs>65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김현승</dc:creator>
  <cp:lastModifiedBy>김현승</cp:lastModifiedBy>
  <cp:revision>11</cp:revision>
  <dcterms:created xsi:type="dcterms:W3CDTF">2018-01-03T10:07:10Z</dcterms:created>
  <dcterms:modified xsi:type="dcterms:W3CDTF">2018-02-13T08:45:50Z</dcterms:modified>
</cp:coreProperties>
</file>