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77" r:id="rId3"/>
    <p:sldId id="259" r:id="rId4"/>
    <p:sldId id="260" r:id="rId5"/>
    <p:sldId id="281" r:id="rId6"/>
    <p:sldId id="282" r:id="rId7"/>
    <p:sldId id="284" r:id="rId8"/>
    <p:sldId id="302" r:id="rId9"/>
    <p:sldId id="300" r:id="rId10"/>
    <p:sldId id="301" r:id="rId11"/>
    <p:sldId id="278" r:id="rId12"/>
    <p:sldId id="279" r:id="rId13"/>
    <p:sldId id="280" r:id="rId14"/>
    <p:sldId id="303" r:id="rId15"/>
    <p:sldId id="304" r:id="rId16"/>
    <p:sldId id="261" r:id="rId17"/>
    <p:sldId id="262" r:id="rId18"/>
    <p:sldId id="263" r:id="rId19"/>
    <p:sldId id="266" r:id="rId20"/>
    <p:sldId id="267" r:id="rId21"/>
    <p:sldId id="274" r:id="rId22"/>
    <p:sldId id="276" r:id="rId23"/>
    <p:sldId id="275" r:id="rId24"/>
    <p:sldId id="292" r:id="rId25"/>
    <p:sldId id="287" r:id="rId26"/>
    <p:sldId id="305" r:id="rId27"/>
    <p:sldId id="293" r:id="rId28"/>
    <p:sldId id="288" r:id="rId29"/>
    <p:sldId id="268" r:id="rId30"/>
    <p:sldId id="270" r:id="rId31"/>
    <p:sldId id="271" r:id="rId32"/>
    <p:sldId id="272" r:id="rId33"/>
    <p:sldId id="273" r:id="rId34"/>
    <p:sldId id="306" r:id="rId35"/>
    <p:sldId id="307" r:id="rId36"/>
    <p:sldId id="308" r:id="rId37"/>
    <p:sldId id="309" r:id="rId38"/>
    <p:sldId id="294" r:id="rId39"/>
    <p:sldId id="289" r:id="rId40"/>
    <p:sldId id="310" r:id="rId41"/>
    <p:sldId id="295" r:id="rId42"/>
    <p:sldId id="290" r:id="rId43"/>
    <p:sldId id="291" r:id="rId44"/>
    <p:sldId id="298" r:id="rId45"/>
    <p:sldId id="296" r:id="rId46"/>
    <p:sldId id="299" r:id="rId47"/>
    <p:sldId id="311" r:id="rId48"/>
    <p:sldId id="312" r:id="rId4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>
        <p:scale>
          <a:sx n="100" d="100"/>
          <a:sy n="100" d="100"/>
        </p:scale>
        <p:origin x="-2124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80A59-3144-47EB-B9E7-D6C08D413672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0705B-F670-47A2-8AB0-EAFCB0006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891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168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237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886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19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691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884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682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418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77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41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08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D40C8-9B91-4070-836D-0EC1CC561E78}" type="datetimeFigureOut">
              <a:rPr lang="ko-KR" altLang="en-US" smtClean="0"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6E321-3520-44B9-9D4C-26F755E09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279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5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5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37.png"/><Relationship Id="rId4" Type="http://schemas.openxmlformats.org/officeDocument/2006/relationships/image" Target="../media/image5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37.png"/><Relationship Id="rId4" Type="http://schemas.openxmlformats.org/officeDocument/2006/relationships/image" Target="../media/image61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6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37.png"/><Relationship Id="rId4" Type="http://schemas.openxmlformats.org/officeDocument/2006/relationships/image" Target="../media/image6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924887" y="2348880"/>
            <a:ext cx="5275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cap="none" spc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토브넷캠 매뉴얼</a:t>
            </a:r>
            <a:endParaRPr lang="ko-KR" altLang="en-US" sz="5400" b="1" cap="none" spc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29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57560" y="3212976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For Android, iOS, Windows PC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카메라를 목록에 추가하기</a:t>
            </a:r>
            <a:endParaRPr lang="ko-KR" altLang="en-US" sz="4000" b="1" cap="all" spc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267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sz="2400" smtClean="0"/>
              <a:t>안드로이</a:t>
            </a:r>
            <a:r>
              <a:rPr lang="ko-KR" altLang="en-US" sz="2400"/>
              <a:t>드</a:t>
            </a:r>
            <a:endParaRPr lang="ko-KR" altLang="en-US"/>
          </a:p>
        </p:txBody>
      </p:sp>
      <p:pic>
        <p:nvPicPr>
          <p:cNvPr id="2050" name="Picture 2" descr="C:\Users\TOVNET-Lee_Sang-Hoon\Documents\카카오톡 받은 파일\7867676\KakaoTalk_20161005_1330459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00" y="1749306"/>
            <a:ext cx="2159963" cy="383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OVNET-Lee_Sang-Hoon\Documents\카카오톡 받은 파일\7867676\KakaoTalk_20161005_1331417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26435"/>
            <a:ext cx="2159962" cy="383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모서리가 둥근 직사각형 6"/>
          <p:cNvSpPr/>
          <p:nvPr/>
        </p:nvSpPr>
        <p:spPr>
          <a:xfrm>
            <a:off x="3347864" y="2060848"/>
            <a:ext cx="1296144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50" smtClean="0"/>
              <a:t>우측상단에</a:t>
            </a:r>
            <a:endParaRPr lang="en-US" altLang="ko-KR" sz="1050" smtClean="0"/>
          </a:p>
          <a:p>
            <a:pPr algn="ctr"/>
            <a:r>
              <a:rPr lang="en-US" altLang="ko-KR" sz="1050" smtClean="0"/>
              <a:t>+</a:t>
            </a:r>
            <a:r>
              <a:rPr lang="ko-KR" altLang="en-US" sz="1050" smtClean="0"/>
              <a:t>버튼을 누른다</a:t>
            </a:r>
            <a:endParaRPr lang="ko-KR" altLang="en-US" sz="1050"/>
          </a:p>
        </p:txBody>
      </p:sp>
      <p:cxnSp>
        <p:nvCxnSpPr>
          <p:cNvPr id="8" name="직선 화살표 연결선 7"/>
          <p:cNvCxnSpPr/>
          <p:nvPr/>
        </p:nvCxnSpPr>
        <p:spPr>
          <a:xfrm flipH="1" flipV="1">
            <a:off x="2915816" y="2302499"/>
            <a:ext cx="432048" cy="1903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모서리가 둥근 직사각형 9"/>
          <p:cNvSpPr/>
          <p:nvPr/>
        </p:nvSpPr>
        <p:spPr>
          <a:xfrm>
            <a:off x="3347864" y="3237224"/>
            <a:ext cx="1296144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050" smtClean="0"/>
              <a:t> </a:t>
            </a:r>
            <a:r>
              <a:rPr lang="ko-KR" altLang="en-US" sz="1050" smtClean="0"/>
              <a:t>토브넷캠 추가 선택</a:t>
            </a:r>
            <a:endParaRPr lang="ko-KR" altLang="en-US" sz="1050"/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2915816" y="4101320"/>
            <a:ext cx="1224136" cy="10558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7812360" y="3013103"/>
            <a:ext cx="1296144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050" smtClean="0"/>
              <a:t>ID</a:t>
            </a:r>
            <a:r>
              <a:rPr lang="ko-KR" altLang="en-US" sz="1050" smtClean="0"/>
              <a:t>와 암호를 기입 후 확인</a:t>
            </a:r>
            <a:endParaRPr lang="ko-KR" altLang="en-US" sz="1050"/>
          </a:p>
        </p:txBody>
      </p:sp>
      <p:cxnSp>
        <p:nvCxnSpPr>
          <p:cNvPr id="14" name="직선 화살표 연결선 13"/>
          <p:cNvCxnSpPr>
            <a:stCxn id="13" idx="1"/>
          </p:cNvCxnSpPr>
          <p:nvPr/>
        </p:nvCxnSpPr>
        <p:spPr>
          <a:xfrm flipH="1" flipV="1">
            <a:off x="6984776" y="2647232"/>
            <a:ext cx="827584" cy="7979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stCxn id="13" idx="1"/>
          </p:cNvCxnSpPr>
          <p:nvPr/>
        </p:nvCxnSpPr>
        <p:spPr>
          <a:xfrm flipH="1">
            <a:off x="5508104" y="3445151"/>
            <a:ext cx="2304256" cy="1928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98128" y="187618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8867" y="307581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68897" y="282843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04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sz="2400" smtClean="0"/>
              <a:t>아이폰</a:t>
            </a:r>
            <a:endParaRPr lang="ko-KR" altLang="en-US"/>
          </a:p>
        </p:txBody>
      </p:sp>
      <p:pic>
        <p:nvPicPr>
          <p:cNvPr id="4" name="Picture 4" descr="C:\Users\TOVNET-Lee_Sang-Hoon\Documents\카카오톡 받은 파일\7867676\KakaoTalk_20161005_1334167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19"/>
            <a:ext cx="2155962" cy="383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TOVNET-Lee_Sang-Hoon\Documents\카카오톡 받은 파일\7867676\KakaoTalk_20161005_1334165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44817"/>
            <a:ext cx="2155963" cy="383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683568" y="2132856"/>
            <a:ext cx="1296144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50" smtClean="0"/>
              <a:t>옵션 선택</a:t>
            </a:r>
            <a:endParaRPr lang="ko-KR" altLang="en-US" sz="1050"/>
          </a:p>
        </p:txBody>
      </p:sp>
      <p:cxnSp>
        <p:nvCxnSpPr>
          <p:cNvPr id="7" name="직선 화살표 연결선 6"/>
          <p:cNvCxnSpPr>
            <a:stCxn id="6" idx="3"/>
          </p:cNvCxnSpPr>
          <p:nvPr/>
        </p:nvCxnSpPr>
        <p:spPr>
          <a:xfrm flipV="1">
            <a:off x="1979712" y="2276872"/>
            <a:ext cx="571786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모서리가 둥근 직사각형 9"/>
          <p:cNvSpPr/>
          <p:nvPr/>
        </p:nvSpPr>
        <p:spPr>
          <a:xfrm>
            <a:off x="2983546" y="3332735"/>
            <a:ext cx="1296144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50" smtClean="0"/>
              <a:t>카메라 추가 선택</a:t>
            </a:r>
            <a:endParaRPr lang="ko-KR" altLang="en-US" sz="1050"/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2843808" y="4196831"/>
            <a:ext cx="931826" cy="8163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7513611" y="2904507"/>
            <a:ext cx="1296144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50" smtClean="0"/>
              <a:t>아이디와 비밀번호 등록 후 확인</a:t>
            </a:r>
            <a:endParaRPr lang="ko-KR" altLang="en-US" sz="1050"/>
          </a:p>
        </p:txBody>
      </p:sp>
      <p:cxnSp>
        <p:nvCxnSpPr>
          <p:cNvPr id="14" name="직선 화살표 연결선 13"/>
          <p:cNvCxnSpPr/>
          <p:nvPr/>
        </p:nvCxnSpPr>
        <p:spPr>
          <a:xfrm flipH="1" flipV="1">
            <a:off x="7092280" y="2276872"/>
            <a:ext cx="781371" cy="6276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3568" y="213365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98417" y="333126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03086" y="281228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50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57560" y="3212976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For Android, iOS, Windows PC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무선 연결 설정</a:t>
            </a:r>
            <a:endParaRPr lang="ko-KR" altLang="en-US" sz="4000" b="1" cap="all" spc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388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539552" y="170080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pic>
        <p:nvPicPr>
          <p:cNvPr id="1026" name="Picture 2" descr="C:\Users\TOVNET-Lee_Sang-Hoon\Documents\카카오톡 받은 파일\어플실행 스크린샷\안드로이드 스크린샷\KakaoTalk_20160907_1611076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90" y="2956714"/>
            <a:ext cx="1717714" cy="305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그룹 29"/>
          <p:cNvGrpSpPr/>
          <p:nvPr/>
        </p:nvGrpSpPr>
        <p:grpSpPr>
          <a:xfrm>
            <a:off x="2441496" y="3196858"/>
            <a:ext cx="864096" cy="288032"/>
            <a:chOff x="2411760" y="4653136"/>
            <a:chExt cx="864096" cy="288032"/>
          </a:xfrm>
        </p:grpSpPr>
        <p:cxnSp>
          <p:nvCxnSpPr>
            <p:cNvPr id="9" name="직선 화살표 연결선 8"/>
            <p:cNvCxnSpPr/>
            <p:nvPr/>
          </p:nvCxnSpPr>
          <p:spPr>
            <a:xfrm flipH="1">
              <a:off x="2411760" y="4797152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2771800" y="4653136"/>
              <a:ext cx="504056" cy="28803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900" smtClean="0"/>
                <a:t>선택</a:t>
              </a:r>
              <a:endParaRPr lang="ko-KR" altLang="en-US"/>
            </a:p>
          </p:txBody>
        </p:sp>
      </p:grpSp>
      <p:pic>
        <p:nvPicPr>
          <p:cNvPr id="1027" name="Picture 3" descr="C:\Users\TOVNET-Lee_Sang-Hoon\Documents\카카오톡 받은 파일\어플실행 스크린샷\안드로이드 스크린샷\KakaoTalk_20160907_1607461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701" y="2956714"/>
            <a:ext cx="1699845" cy="302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그룹 28"/>
          <p:cNvGrpSpPr/>
          <p:nvPr/>
        </p:nvGrpSpPr>
        <p:grpSpPr>
          <a:xfrm>
            <a:off x="4217496" y="3212976"/>
            <a:ext cx="1722656" cy="696183"/>
            <a:chOff x="4289504" y="4472543"/>
            <a:chExt cx="1722656" cy="696183"/>
          </a:xfrm>
        </p:grpSpPr>
        <p:cxnSp>
          <p:nvCxnSpPr>
            <p:cNvPr id="12" name="직선 화살표 연결선 11"/>
            <p:cNvCxnSpPr/>
            <p:nvPr/>
          </p:nvCxnSpPr>
          <p:spPr>
            <a:xfrm flipH="1">
              <a:off x="4289504" y="4893270"/>
              <a:ext cx="100257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모서리가 둥근 직사각형 12"/>
            <p:cNvSpPr/>
            <p:nvPr/>
          </p:nvSpPr>
          <p:spPr>
            <a:xfrm>
              <a:off x="5220071" y="4472543"/>
              <a:ext cx="792089" cy="69618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050" smtClean="0"/>
                <a:t>무선 연결설정을 선택합니다</a:t>
              </a:r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0" y="166189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ko-KR" sz="1200"/>
              <a:t>토브넷 어플리케이션을 실행시키신 후</a:t>
            </a:r>
            <a:r>
              <a:rPr lang="en-US" altLang="ko-KR" sz="1200"/>
              <a:t>, </a:t>
            </a:r>
            <a:r>
              <a:rPr lang="ko-KR" altLang="ko-KR" sz="1200"/>
              <a:t>하단에 있는 </a:t>
            </a:r>
            <a:r>
              <a:rPr lang="en-US" altLang="ko-KR" sz="1200"/>
              <a:t>LAN </a:t>
            </a:r>
            <a:r>
              <a:rPr lang="ko-KR" altLang="ko-KR" sz="1200"/>
              <a:t>을 누릅니다</a:t>
            </a:r>
            <a:r>
              <a:rPr lang="en-US" altLang="ko-KR" sz="120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/>
              <a:t>사용하고자 하는 토브넷캠의 메뉴 아이콘을 클릭해주세요</a:t>
            </a:r>
            <a:r>
              <a:rPr lang="en-US" altLang="ko-KR" sz="1200" smtClean="0"/>
              <a:t>.</a:t>
            </a:r>
            <a:endParaRPr lang="ko-KR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smtClean="0"/>
              <a:t>무선 연결 </a:t>
            </a:r>
            <a:r>
              <a:rPr lang="ko-KR" altLang="en-US" sz="1200"/>
              <a:t>설정</a:t>
            </a:r>
            <a:r>
              <a:rPr lang="ko-KR" altLang="ko-KR" sz="1200"/>
              <a:t>을 </a:t>
            </a:r>
            <a:r>
              <a:rPr lang="ko-KR" altLang="ko-KR" sz="1200" smtClean="0"/>
              <a:t>선택합니다</a:t>
            </a:r>
            <a:endParaRPr lang="en-US" altLang="ko-KR" sz="1200"/>
          </a:p>
        </p:txBody>
      </p:sp>
      <p:pic>
        <p:nvPicPr>
          <p:cNvPr id="14" name="Picture 2" descr="C:\Users\TOVNET-Lee_Sang-Hoon\Documents\카카오톡 받은 파일\KakaoTalk_20161006_1413005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956713"/>
            <a:ext cx="1827410" cy="302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1192818" y="5805264"/>
            <a:ext cx="255840" cy="24581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6" name="TextBox 15"/>
          <p:cNvSpPr txBox="1"/>
          <p:nvPr/>
        </p:nvSpPr>
        <p:spPr>
          <a:xfrm>
            <a:off x="881514" y="543593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21516" y="295671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92411" y="301219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404022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TOVNET-Lee_Sang-Hoon\Documents\카카오톡 받은 파일\KakaoTalk_20161006_1413003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78" y="1430289"/>
            <a:ext cx="1959230" cy="348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모서리가 둥근 직사각형 22"/>
          <p:cNvSpPr/>
          <p:nvPr/>
        </p:nvSpPr>
        <p:spPr>
          <a:xfrm>
            <a:off x="3908914" y="5073470"/>
            <a:ext cx="1959230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사용하실 </a:t>
            </a:r>
            <a:r>
              <a:rPr lang="en-US" altLang="ko-KR" smtClean="0"/>
              <a:t>WiFi</a:t>
            </a:r>
            <a:r>
              <a:rPr lang="ko-KR" altLang="en-US" smtClean="0"/>
              <a:t>를 선택하세요</a:t>
            </a:r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>
            <a:off x="-114212" y="1163650"/>
            <a:ext cx="1197792" cy="888494"/>
            <a:chOff x="8244408" y="2619499"/>
            <a:chExt cx="1197792" cy="888494"/>
          </a:xfrm>
        </p:grpSpPr>
        <p:cxnSp>
          <p:nvCxnSpPr>
            <p:cNvPr id="31" name="직선 화살표 연결선 30"/>
            <p:cNvCxnSpPr>
              <a:stCxn id="32" idx="3"/>
            </p:cNvCxnSpPr>
            <p:nvPr/>
          </p:nvCxnSpPr>
          <p:spPr>
            <a:xfrm>
              <a:off x="9136301" y="2996952"/>
              <a:ext cx="305899" cy="5110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모서리가 둥근 직사각형 31"/>
            <p:cNvSpPr/>
            <p:nvPr/>
          </p:nvSpPr>
          <p:spPr>
            <a:xfrm>
              <a:off x="8308717" y="2780928"/>
              <a:ext cx="827584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mtClean="0"/>
                <a:t>Click</a:t>
              </a:r>
              <a:endParaRPr lang="ko-KR" altLang="en-US" sz="100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44408" y="261949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1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771800" y="2420888"/>
            <a:ext cx="1011202" cy="758112"/>
            <a:chOff x="7881278" y="3443285"/>
            <a:chExt cx="1011202" cy="1017724"/>
          </a:xfrm>
        </p:grpSpPr>
        <p:grpSp>
          <p:nvGrpSpPr>
            <p:cNvPr id="44" name="그룹 43"/>
            <p:cNvGrpSpPr/>
            <p:nvPr/>
          </p:nvGrpSpPr>
          <p:grpSpPr>
            <a:xfrm>
              <a:off x="7881278" y="3443285"/>
              <a:ext cx="1011202" cy="1017724"/>
              <a:chOff x="7881278" y="3443285"/>
              <a:chExt cx="1011202" cy="1017724"/>
            </a:xfrm>
          </p:grpSpPr>
          <p:cxnSp>
            <p:nvCxnSpPr>
              <p:cNvPr id="46" name="직선 화살표 연결선 45"/>
              <p:cNvCxnSpPr>
                <a:stCxn id="47" idx="0"/>
              </p:cNvCxnSpPr>
              <p:nvPr/>
            </p:nvCxnSpPr>
            <p:spPr>
              <a:xfrm flipH="1" flipV="1">
                <a:off x="7881278" y="3443285"/>
                <a:ext cx="543150" cy="39712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모서리가 둥근 직사각형 46"/>
              <p:cNvSpPr/>
              <p:nvPr/>
            </p:nvSpPr>
            <p:spPr>
              <a:xfrm>
                <a:off x="7956376" y="3840410"/>
                <a:ext cx="936104" cy="62059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000"/>
                  <a:t>Click</a:t>
                </a:r>
                <a:endParaRPr lang="ko-KR" altLang="en-US" sz="80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881278" y="372129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2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pic>
        <p:nvPicPr>
          <p:cNvPr id="1028" name="Picture 4" descr="C:\Users\TOVNET-Lee_Sang-Hoon\Documents\카카오톡 받은 파일\KakaoTalk_20161006_1412597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304" y="1420573"/>
            <a:ext cx="1939832" cy="34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4067944" y="2425583"/>
            <a:ext cx="1296144" cy="29112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pic>
        <p:nvPicPr>
          <p:cNvPr id="1029" name="Picture 5" descr="C:\Users\TOVNET-Lee_Sang-Hoon\Documents\카카오톡 받은 파일\KakaoTalk_20161006_1413001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48316"/>
            <a:ext cx="2064002" cy="354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직사각형 53"/>
          <p:cNvSpPr/>
          <p:nvPr/>
        </p:nvSpPr>
        <p:spPr>
          <a:xfrm>
            <a:off x="6660232" y="2348880"/>
            <a:ext cx="1584176" cy="3678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5" name="직사각형 54"/>
          <p:cNvSpPr/>
          <p:nvPr/>
        </p:nvSpPr>
        <p:spPr>
          <a:xfrm>
            <a:off x="6516216" y="4685245"/>
            <a:ext cx="601150" cy="18391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6" name="직사각형 55"/>
          <p:cNvSpPr/>
          <p:nvPr/>
        </p:nvSpPr>
        <p:spPr>
          <a:xfrm>
            <a:off x="6516216" y="4312301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6573210" y="5013176"/>
            <a:ext cx="1959230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smtClean="0"/>
              <a:t>WiFi</a:t>
            </a:r>
            <a:r>
              <a:rPr lang="ko-KR" altLang="en-US" sz="1600"/>
              <a:t> </a:t>
            </a:r>
            <a:r>
              <a:rPr lang="ko-KR" altLang="en-US" sz="1600" smtClean="0"/>
              <a:t>비밀번호 입력 후 확인 클릭</a:t>
            </a: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3777141" y="221132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0936" y="236179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2200" y="437801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5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76018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OVNET-Lee_Sang-Hoon\Documents\카카오톡 받은 파일\KakaoTalk_20161006_1430301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52736"/>
            <a:ext cx="2448272" cy="434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3968" y="1340768"/>
            <a:ext cx="38884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/>
              <a:t>무선 연결 설정이 정상적으로 완료되면 옆의 그림과 같은 메시지가 뜬 후 토브넷캠은 재부팅을 시작 합니다</a:t>
            </a:r>
            <a:r>
              <a:rPr lang="en-US" altLang="ko-KR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/>
              <a:t>이러한 메시지가 나타나지 안으면 토브넷캠을 수동으로 재부팅 시켜주시고 처음부터 시작하십시오</a:t>
            </a:r>
            <a:r>
              <a:rPr lang="en-US" altLang="ko-KR"/>
              <a:t>..</a:t>
            </a: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375893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TOVNET-Lee_Sang-Hoon\Documents\카카오톡 받은 파일\12\KakaoTalk_20161010_111525140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831" y="2980404"/>
            <a:ext cx="1691112" cy="301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TOVNET-Lee_Sang-Hoon\Documents\카카오톡 받은 파일\12\KakaoTalk_20160928_153030604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05" y="2956714"/>
            <a:ext cx="1717714" cy="30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내용 개체 틀 2"/>
          <p:cNvSpPr txBox="1">
            <a:spLocks/>
          </p:cNvSpPr>
          <p:nvPr/>
        </p:nvSpPr>
        <p:spPr>
          <a:xfrm>
            <a:off x="539552" y="170080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grpSp>
        <p:nvGrpSpPr>
          <p:cNvPr id="30" name="그룹 29"/>
          <p:cNvGrpSpPr/>
          <p:nvPr/>
        </p:nvGrpSpPr>
        <p:grpSpPr>
          <a:xfrm>
            <a:off x="2345120" y="3417051"/>
            <a:ext cx="864096" cy="288032"/>
            <a:chOff x="2411760" y="4653136"/>
            <a:chExt cx="864096" cy="288032"/>
          </a:xfrm>
        </p:grpSpPr>
        <p:cxnSp>
          <p:nvCxnSpPr>
            <p:cNvPr id="9" name="직선 화살표 연결선 8"/>
            <p:cNvCxnSpPr/>
            <p:nvPr/>
          </p:nvCxnSpPr>
          <p:spPr>
            <a:xfrm flipH="1">
              <a:off x="2411760" y="4797152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2771800" y="4653136"/>
              <a:ext cx="504056" cy="28803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900" smtClean="0"/>
                <a:t>선택</a:t>
              </a:r>
              <a:endParaRPr lang="ko-KR" altLang="en-US"/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442387" y="3068959"/>
            <a:ext cx="1722656" cy="696183"/>
            <a:chOff x="4289504" y="4472543"/>
            <a:chExt cx="1722656" cy="696183"/>
          </a:xfrm>
        </p:grpSpPr>
        <p:cxnSp>
          <p:nvCxnSpPr>
            <p:cNvPr id="12" name="직선 화살표 연결선 11"/>
            <p:cNvCxnSpPr/>
            <p:nvPr/>
          </p:nvCxnSpPr>
          <p:spPr>
            <a:xfrm flipH="1">
              <a:off x="4289504" y="4893270"/>
              <a:ext cx="100257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모서리가 둥근 직사각형 12"/>
            <p:cNvSpPr/>
            <p:nvPr/>
          </p:nvSpPr>
          <p:spPr>
            <a:xfrm>
              <a:off x="5220071" y="4472543"/>
              <a:ext cx="792089" cy="69618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050" smtClean="0"/>
                <a:t>무선 연결설정을 선택합니다</a:t>
              </a:r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0" y="166189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ko-KR" sz="1200"/>
              <a:t>토브넷 어플리케이션을 실행시키신 후</a:t>
            </a:r>
            <a:r>
              <a:rPr lang="en-US" altLang="ko-KR" sz="1200"/>
              <a:t>, </a:t>
            </a:r>
            <a:r>
              <a:rPr lang="ko-KR" altLang="ko-KR" sz="1200"/>
              <a:t>하단에 있는 </a:t>
            </a:r>
            <a:r>
              <a:rPr lang="en-US" altLang="ko-KR" sz="1200"/>
              <a:t>LAN </a:t>
            </a:r>
            <a:r>
              <a:rPr lang="ko-KR" altLang="ko-KR" sz="1200"/>
              <a:t>을 누릅니다</a:t>
            </a:r>
            <a:r>
              <a:rPr lang="en-US" altLang="ko-KR" sz="120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/>
              <a:t>사용하고자 하는 토브넷캠의 메뉴 아이콘을 클릭해주세요</a:t>
            </a:r>
            <a:r>
              <a:rPr lang="en-US" altLang="ko-KR" sz="1200" smtClean="0"/>
              <a:t>.</a:t>
            </a:r>
            <a:endParaRPr lang="ko-KR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smtClean="0"/>
              <a:t>무선 연결 </a:t>
            </a:r>
            <a:r>
              <a:rPr lang="ko-KR" altLang="en-US" sz="1200"/>
              <a:t>설정</a:t>
            </a:r>
            <a:r>
              <a:rPr lang="ko-KR" altLang="ko-KR" sz="1200"/>
              <a:t>을 </a:t>
            </a:r>
            <a:r>
              <a:rPr lang="ko-KR" altLang="ko-KR" sz="1200" smtClean="0"/>
              <a:t>선택합니다</a:t>
            </a:r>
            <a:endParaRPr lang="en-US" altLang="ko-KR" sz="1200"/>
          </a:p>
        </p:txBody>
      </p:sp>
      <p:sp>
        <p:nvSpPr>
          <p:cNvPr id="15" name="직사각형 14"/>
          <p:cNvSpPr/>
          <p:nvPr/>
        </p:nvSpPr>
        <p:spPr>
          <a:xfrm>
            <a:off x="1174626" y="5767905"/>
            <a:ext cx="274032" cy="24818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6" name="TextBox 15"/>
          <p:cNvSpPr txBox="1"/>
          <p:nvPr/>
        </p:nvSpPr>
        <p:spPr>
          <a:xfrm>
            <a:off x="1137354" y="543593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21516" y="317010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87943" y="2800771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4766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  <p:pic>
        <p:nvPicPr>
          <p:cNvPr id="1028" name="Picture 4" descr="C:\Users\TOVNET-Lee_Sang-Hoon\Documents\카카오톡 받은 파일\12\KakaoTalk_20161010_111526954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980404"/>
            <a:ext cx="1728192" cy="301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80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OVNET-Lee_Sang-Hoon\Documents\카카오톡 받은 파일\12\KakaoTalk_20161010_111529554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3" y="1420573"/>
            <a:ext cx="1897887" cy="347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모서리가 둥근 직사각형 22"/>
          <p:cNvSpPr/>
          <p:nvPr/>
        </p:nvSpPr>
        <p:spPr>
          <a:xfrm>
            <a:off x="3908914" y="5073470"/>
            <a:ext cx="1959230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사용하실 </a:t>
            </a:r>
            <a:r>
              <a:rPr lang="en-US" altLang="ko-KR" smtClean="0"/>
              <a:t>WiFi</a:t>
            </a:r>
            <a:r>
              <a:rPr lang="ko-KR" altLang="en-US" smtClean="0"/>
              <a:t>를 선택하세요</a:t>
            </a:r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>
            <a:off x="-114212" y="1163650"/>
            <a:ext cx="1197792" cy="888494"/>
            <a:chOff x="8244408" y="2619499"/>
            <a:chExt cx="1197792" cy="888494"/>
          </a:xfrm>
        </p:grpSpPr>
        <p:cxnSp>
          <p:nvCxnSpPr>
            <p:cNvPr id="31" name="직선 화살표 연결선 30"/>
            <p:cNvCxnSpPr>
              <a:stCxn id="32" idx="3"/>
            </p:cNvCxnSpPr>
            <p:nvPr/>
          </p:nvCxnSpPr>
          <p:spPr>
            <a:xfrm>
              <a:off x="9136301" y="2996952"/>
              <a:ext cx="305899" cy="5110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모서리가 둥근 직사각형 31"/>
            <p:cNvSpPr/>
            <p:nvPr/>
          </p:nvSpPr>
          <p:spPr>
            <a:xfrm>
              <a:off x="8308717" y="2780928"/>
              <a:ext cx="827584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mtClean="0"/>
                <a:t>Click</a:t>
              </a:r>
              <a:endParaRPr lang="ko-KR" altLang="en-US" sz="100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44408" y="261949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1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577503" y="2248925"/>
            <a:ext cx="1011202" cy="758112"/>
            <a:chOff x="7881278" y="3443285"/>
            <a:chExt cx="1011202" cy="1017724"/>
          </a:xfrm>
        </p:grpSpPr>
        <p:grpSp>
          <p:nvGrpSpPr>
            <p:cNvPr id="44" name="그룹 43"/>
            <p:cNvGrpSpPr/>
            <p:nvPr/>
          </p:nvGrpSpPr>
          <p:grpSpPr>
            <a:xfrm>
              <a:off x="7881278" y="3443285"/>
              <a:ext cx="1011202" cy="1017724"/>
              <a:chOff x="7881278" y="3443285"/>
              <a:chExt cx="1011202" cy="1017724"/>
            </a:xfrm>
          </p:grpSpPr>
          <p:cxnSp>
            <p:nvCxnSpPr>
              <p:cNvPr id="46" name="직선 화살표 연결선 45"/>
              <p:cNvCxnSpPr>
                <a:stCxn id="47" idx="0"/>
              </p:cNvCxnSpPr>
              <p:nvPr/>
            </p:nvCxnSpPr>
            <p:spPr>
              <a:xfrm flipH="1" flipV="1">
                <a:off x="7881278" y="3443285"/>
                <a:ext cx="543150" cy="39712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모서리가 둥근 직사각형 46"/>
              <p:cNvSpPr/>
              <p:nvPr/>
            </p:nvSpPr>
            <p:spPr>
              <a:xfrm>
                <a:off x="7956376" y="3840410"/>
                <a:ext cx="936104" cy="62059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000"/>
                  <a:t>Click</a:t>
                </a:r>
                <a:endParaRPr lang="ko-KR" altLang="en-US" sz="80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881278" y="372129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2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6632" y="1446633"/>
            <a:ext cx="1936237" cy="34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4355975" y="2435088"/>
            <a:ext cx="1486893" cy="29112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7106" y="1436364"/>
            <a:ext cx="1991438" cy="354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직사각형 53"/>
          <p:cNvSpPr/>
          <p:nvPr/>
        </p:nvSpPr>
        <p:spPr>
          <a:xfrm>
            <a:off x="6913103" y="2595662"/>
            <a:ext cx="1584176" cy="3678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5" name="직사각형 54"/>
          <p:cNvSpPr/>
          <p:nvPr/>
        </p:nvSpPr>
        <p:spPr>
          <a:xfrm>
            <a:off x="8158683" y="1573211"/>
            <a:ext cx="389861" cy="22341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6" name="직사각형 55"/>
          <p:cNvSpPr/>
          <p:nvPr/>
        </p:nvSpPr>
        <p:spPr>
          <a:xfrm>
            <a:off x="8350226" y="1757127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6573210" y="5013176"/>
            <a:ext cx="1959230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smtClean="0"/>
              <a:t>WiFi</a:t>
            </a:r>
            <a:r>
              <a:rPr lang="ko-KR" altLang="en-US" sz="1600"/>
              <a:t> </a:t>
            </a:r>
            <a:r>
              <a:rPr lang="ko-KR" altLang="en-US" sz="1600" smtClean="0"/>
              <a:t>비밀번호 입력 후 확인 클릭</a:t>
            </a: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88445" y="221132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11168" y="236179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91461" y="1500251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5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3528" y="4766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27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57560" y="3212976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For Android, iOS, Windows PC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40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SD</a:t>
            </a:r>
            <a:r>
              <a:rPr lang="ko-KR" altLang="en-US" sz="40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카드 설정</a:t>
            </a:r>
            <a:endParaRPr lang="ko-KR" altLang="en-US" sz="4000" b="1" cap="all" spc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267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52078" y="188640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250000"/>
              </a:lnSpc>
            </a:pPr>
            <a:r>
              <a:rPr lang="en-US" altLang="ko-KR" sz="1800" u="sng" smtClean="0"/>
              <a:t>SD</a:t>
            </a:r>
            <a:r>
              <a:rPr lang="ko-KR" altLang="en-US" sz="1800" u="sng" smtClean="0"/>
              <a:t>카드 설정</a:t>
            </a:r>
            <a:r>
              <a:rPr lang="ko-KR" altLang="ko-KR" sz="1800" u="sng" smtClean="0"/>
              <a:t>을 사용하기 위해서는 먼저 이 특성들을 순서대로 설정 하셔야 합니다</a:t>
            </a:r>
            <a:r>
              <a:rPr lang="en-US" altLang="ko-KR" sz="1800" u="sng" smtClean="0"/>
              <a:t>. </a:t>
            </a:r>
            <a:r>
              <a:rPr lang="ko-KR" altLang="ko-KR" sz="1800" u="sng" smtClean="0"/>
              <a:t>만약 기능이 활성화 되지 않을 경우 순서를 다시 한번 확인하여 주시길 바랍니다</a:t>
            </a:r>
            <a:r>
              <a:rPr lang="en-US" altLang="ko-KR" sz="1800" u="sng" smtClean="0"/>
              <a:t>.</a:t>
            </a:r>
            <a:endParaRPr lang="ko-KR" altLang="en-US" sz="180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539552" y="170080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pic>
        <p:nvPicPr>
          <p:cNvPr id="1026" name="Picture 2" descr="C:\Users\TOVNET-Lee_Sang-Hoon\Documents\카카오톡 받은 파일\어플실행 스크린샷\안드로이드 스크린샷\KakaoTalk_20160907_1611076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90" y="2956714"/>
            <a:ext cx="1717714" cy="305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그룹 29"/>
          <p:cNvGrpSpPr/>
          <p:nvPr/>
        </p:nvGrpSpPr>
        <p:grpSpPr>
          <a:xfrm>
            <a:off x="2441496" y="3196858"/>
            <a:ext cx="864096" cy="288032"/>
            <a:chOff x="2411760" y="4653136"/>
            <a:chExt cx="864096" cy="288032"/>
          </a:xfrm>
        </p:grpSpPr>
        <p:cxnSp>
          <p:nvCxnSpPr>
            <p:cNvPr id="9" name="직선 화살표 연결선 8"/>
            <p:cNvCxnSpPr/>
            <p:nvPr/>
          </p:nvCxnSpPr>
          <p:spPr>
            <a:xfrm flipH="1">
              <a:off x="2411760" y="4797152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2771800" y="4653136"/>
              <a:ext cx="504056" cy="28803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900" smtClean="0"/>
                <a:t>선택</a:t>
              </a:r>
              <a:endParaRPr lang="ko-KR" altLang="en-US"/>
            </a:p>
          </p:txBody>
        </p:sp>
      </p:grpSp>
      <p:pic>
        <p:nvPicPr>
          <p:cNvPr id="1027" name="Picture 3" descr="C:\Users\TOVNET-Lee_Sang-Hoon\Documents\카카오톡 받은 파일\어플실행 스크린샷\안드로이드 스크린샷\KakaoTalk_20160907_1607461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701" y="2956714"/>
            <a:ext cx="1699845" cy="302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그룹 28"/>
          <p:cNvGrpSpPr/>
          <p:nvPr/>
        </p:nvGrpSpPr>
        <p:grpSpPr>
          <a:xfrm>
            <a:off x="4080919" y="3596913"/>
            <a:ext cx="1722656" cy="696183"/>
            <a:chOff x="4289504" y="4472543"/>
            <a:chExt cx="1722656" cy="696183"/>
          </a:xfrm>
        </p:grpSpPr>
        <p:cxnSp>
          <p:nvCxnSpPr>
            <p:cNvPr id="12" name="직선 화살표 연결선 11"/>
            <p:cNvCxnSpPr/>
            <p:nvPr/>
          </p:nvCxnSpPr>
          <p:spPr>
            <a:xfrm flipH="1">
              <a:off x="4289504" y="4893270"/>
              <a:ext cx="100257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모서리가 둥근 직사각형 12"/>
            <p:cNvSpPr/>
            <p:nvPr/>
          </p:nvSpPr>
          <p:spPr>
            <a:xfrm>
              <a:off x="5220071" y="4472543"/>
              <a:ext cx="792089" cy="69618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smtClean="0"/>
                <a:t>SD</a:t>
              </a:r>
              <a:r>
                <a:rPr lang="ko-KR" altLang="en-US" sz="1050" smtClean="0"/>
                <a:t>카드 설정을 선택합니다</a:t>
              </a:r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0" y="1661899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ko-KR" sz="1200"/>
              <a:t>토브넷 어플리케이션을 실행시키신 후</a:t>
            </a:r>
            <a:r>
              <a:rPr lang="en-US" altLang="ko-KR" sz="1200"/>
              <a:t>, </a:t>
            </a:r>
            <a:r>
              <a:rPr lang="ko-KR" altLang="ko-KR" sz="1200"/>
              <a:t>하단에 있는 </a:t>
            </a:r>
            <a:r>
              <a:rPr lang="en-US" altLang="ko-KR" sz="1200"/>
              <a:t>LAN </a:t>
            </a:r>
            <a:r>
              <a:rPr lang="ko-KR" altLang="ko-KR" sz="1200"/>
              <a:t>을 누릅니다</a:t>
            </a:r>
            <a:r>
              <a:rPr lang="en-US" altLang="ko-KR" sz="120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smtClean="0"/>
              <a:t>사용하고자 하는 토브넷캠의 메뉴 아이콘을 클릭합니다</a:t>
            </a:r>
            <a:r>
              <a:rPr lang="en-US" altLang="ko-KR" sz="1200" smtClean="0"/>
              <a:t>..</a:t>
            </a:r>
            <a:endParaRPr lang="ko-KR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/>
              <a:t>SD</a:t>
            </a:r>
            <a:r>
              <a:rPr lang="ko-KR" altLang="en-US" sz="1200"/>
              <a:t>카드 설정</a:t>
            </a:r>
            <a:r>
              <a:rPr lang="ko-KR" altLang="ko-KR" sz="1200"/>
              <a:t>을 </a:t>
            </a:r>
            <a:r>
              <a:rPr lang="ko-KR" altLang="ko-KR" sz="1200" smtClean="0"/>
              <a:t>선택합니다</a:t>
            </a:r>
            <a:r>
              <a:rPr lang="en-US" altLang="ko-KR" sz="1200" smtClean="0"/>
              <a:t>.</a:t>
            </a:r>
            <a:endParaRPr lang="en-US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/>
              <a:t>사용자 환경에 맞게 음성녹화만 </a:t>
            </a:r>
            <a:r>
              <a:rPr lang="ko-KR" altLang="en-US" sz="1200" smtClean="0"/>
              <a:t>조정하십시오</a:t>
            </a:r>
            <a:r>
              <a:rPr lang="en-US" altLang="ko-KR" sz="1200" smtClean="0"/>
              <a:t>.</a:t>
            </a:r>
            <a:endParaRPr lang="en-US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FF0000"/>
                </a:solidFill>
              </a:rPr>
              <a:t>음성녹화 외에 다른 설정은 만지지 마시오</a:t>
            </a:r>
            <a:r>
              <a:rPr lang="en-US" altLang="ko-KR" sz="1200">
                <a:solidFill>
                  <a:srgbClr val="FF0000"/>
                </a:solidFill>
              </a:rPr>
              <a:t>.</a:t>
            </a:r>
            <a:endParaRPr lang="ko-KR" altLang="ko-KR" sz="1200">
              <a:solidFill>
                <a:srgbClr val="FF0000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87624" y="5733256"/>
            <a:ext cx="288032" cy="27717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5" name="TextBox 14"/>
          <p:cNvSpPr txBox="1"/>
          <p:nvPr/>
        </p:nvSpPr>
        <p:spPr>
          <a:xfrm>
            <a:off x="1013812" y="546588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21516" y="288385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32040" y="33477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216696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TOVNET-Lee_Sang-Hoon\Downloads\KakaoTalk_20161006_1349015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98055"/>
            <a:ext cx="1959230" cy="348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TOVNET-Lee_Sang-Hoon\Documents\카카오톡 받은 파일\KakaoTalk_20161006_1352534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18" y="1115298"/>
            <a:ext cx="2034442" cy="348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3059832" y="1852110"/>
            <a:ext cx="360040" cy="35887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8" name="직사각형 17"/>
          <p:cNvSpPr/>
          <p:nvPr/>
        </p:nvSpPr>
        <p:spPr>
          <a:xfrm>
            <a:off x="7366815" y="1844824"/>
            <a:ext cx="356475" cy="35887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1547664" y="4705734"/>
            <a:ext cx="1959230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/>
              <a:t>음성녹화 </a:t>
            </a:r>
            <a:r>
              <a:rPr lang="en-US" altLang="ko-KR" sz="2000"/>
              <a:t>ON</a:t>
            </a:r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5796136" y="4725144"/>
            <a:ext cx="1959230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/>
              <a:t>음성녹화 </a:t>
            </a:r>
            <a:r>
              <a:rPr lang="en-US" altLang="ko-KR" sz="2000" smtClean="0"/>
              <a:t>OFF</a:t>
            </a:r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619672" y="4252013"/>
            <a:ext cx="360040" cy="35887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6" name="직사각형 25"/>
          <p:cNvSpPr/>
          <p:nvPr/>
        </p:nvSpPr>
        <p:spPr>
          <a:xfrm>
            <a:off x="5868144" y="4328994"/>
            <a:ext cx="360040" cy="35887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grpSp>
        <p:nvGrpSpPr>
          <p:cNvPr id="28" name="그룹 27"/>
          <p:cNvGrpSpPr/>
          <p:nvPr/>
        </p:nvGrpSpPr>
        <p:grpSpPr>
          <a:xfrm>
            <a:off x="3419872" y="1555371"/>
            <a:ext cx="1107917" cy="593477"/>
            <a:chOff x="8028384" y="2619499"/>
            <a:chExt cx="1107917" cy="593477"/>
          </a:xfrm>
        </p:grpSpPr>
        <p:cxnSp>
          <p:nvCxnSpPr>
            <p:cNvPr id="31" name="직선 화살표 연결선 30"/>
            <p:cNvCxnSpPr/>
            <p:nvPr/>
          </p:nvCxnSpPr>
          <p:spPr>
            <a:xfrm flipH="1">
              <a:off x="8028384" y="2960948"/>
              <a:ext cx="288032" cy="1080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모서리가 둥근 직사각형 31"/>
            <p:cNvSpPr/>
            <p:nvPr/>
          </p:nvSpPr>
          <p:spPr>
            <a:xfrm>
              <a:off x="8308717" y="2780928"/>
              <a:ext cx="827584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mtClean="0"/>
                <a:t>Click</a:t>
              </a:r>
              <a:endParaRPr lang="ko-KR" altLang="en-US" sz="100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44408" y="261949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1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7723290" y="1572461"/>
            <a:ext cx="1107917" cy="593477"/>
            <a:chOff x="8028384" y="2619499"/>
            <a:chExt cx="1107917" cy="593477"/>
          </a:xfrm>
        </p:grpSpPr>
        <p:cxnSp>
          <p:nvCxnSpPr>
            <p:cNvPr id="35" name="직선 화살표 연결선 34"/>
            <p:cNvCxnSpPr/>
            <p:nvPr/>
          </p:nvCxnSpPr>
          <p:spPr>
            <a:xfrm flipH="1">
              <a:off x="8028384" y="2960948"/>
              <a:ext cx="288032" cy="1080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모서리가 둥근 직사각형 35"/>
            <p:cNvSpPr/>
            <p:nvPr/>
          </p:nvSpPr>
          <p:spPr>
            <a:xfrm>
              <a:off x="8308717" y="2780928"/>
              <a:ext cx="827584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mtClean="0"/>
                <a:t>Click</a:t>
              </a:r>
              <a:endParaRPr lang="ko-KR" altLang="en-US" sz="100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244408" y="261949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1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93213" y="3789040"/>
            <a:ext cx="1326459" cy="551019"/>
            <a:chOff x="7881278" y="3721296"/>
            <a:chExt cx="1326459" cy="739713"/>
          </a:xfrm>
        </p:grpSpPr>
        <p:grpSp>
          <p:nvGrpSpPr>
            <p:cNvPr id="39" name="그룹 38"/>
            <p:cNvGrpSpPr/>
            <p:nvPr/>
          </p:nvGrpSpPr>
          <p:grpSpPr>
            <a:xfrm>
              <a:off x="7956376" y="3840410"/>
              <a:ext cx="1251361" cy="620599"/>
              <a:chOff x="7956376" y="3840410"/>
              <a:chExt cx="1251361" cy="620599"/>
            </a:xfrm>
          </p:grpSpPr>
          <p:cxnSp>
            <p:nvCxnSpPr>
              <p:cNvPr id="41" name="직선 화살표 연결선 40"/>
              <p:cNvCxnSpPr>
                <a:stCxn id="42" idx="3"/>
                <a:endCxn id="25" idx="1"/>
              </p:cNvCxnSpPr>
              <p:nvPr/>
            </p:nvCxnSpPr>
            <p:spPr>
              <a:xfrm>
                <a:off x="8892480" y="4150710"/>
                <a:ext cx="315257" cy="24321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모서리가 둥근 직사각형 41"/>
              <p:cNvSpPr/>
              <p:nvPr/>
            </p:nvSpPr>
            <p:spPr>
              <a:xfrm>
                <a:off x="7956376" y="3840410"/>
                <a:ext cx="936104" cy="62059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000"/>
                  <a:t>Click</a:t>
                </a:r>
                <a:endParaRPr lang="ko-KR" altLang="en-US" sz="800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7881278" y="372129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2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499992" y="3789040"/>
            <a:ext cx="1326459" cy="551019"/>
            <a:chOff x="7881278" y="3721296"/>
            <a:chExt cx="1326459" cy="739713"/>
          </a:xfrm>
        </p:grpSpPr>
        <p:grpSp>
          <p:nvGrpSpPr>
            <p:cNvPr id="44" name="그룹 43"/>
            <p:cNvGrpSpPr/>
            <p:nvPr/>
          </p:nvGrpSpPr>
          <p:grpSpPr>
            <a:xfrm>
              <a:off x="7956376" y="3840410"/>
              <a:ext cx="1251361" cy="620599"/>
              <a:chOff x="7956376" y="3840410"/>
              <a:chExt cx="1251361" cy="620599"/>
            </a:xfrm>
          </p:grpSpPr>
          <p:cxnSp>
            <p:nvCxnSpPr>
              <p:cNvPr id="46" name="직선 화살표 연결선 45"/>
              <p:cNvCxnSpPr>
                <a:stCxn id="47" idx="3"/>
              </p:cNvCxnSpPr>
              <p:nvPr/>
            </p:nvCxnSpPr>
            <p:spPr>
              <a:xfrm>
                <a:off x="8892480" y="4150710"/>
                <a:ext cx="315257" cy="24321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모서리가 둥근 직사각형 46"/>
              <p:cNvSpPr/>
              <p:nvPr/>
            </p:nvSpPr>
            <p:spPr>
              <a:xfrm>
                <a:off x="7956376" y="3840410"/>
                <a:ext cx="936104" cy="62059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000"/>
                  <a:t>Click</a:t>
                </a:r>
                <a:endParaRPr lang="ko-KR" altLang="en-US" sz="80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881278" y="372129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2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404785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72902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250000"/>
              </a:lnSpc>
            </a:pPr>
            <a:r>
              <a:rPr lang="en-US" altLang="ko-KR" sz="1800" u="sng" smtClean="0"/>
              <a:t>SD</a:t>
            </a:r>
            <a:r>
              <a:rPr lang="ko-KR" altLang="en-US" sz="1800" u="sng" smtClean="0"/>
              <a:t>카드 설정</a:t>
            </a:r>
            <a:r>
              <a:rPr lang="ko-KR" altLang="ko-KR" sz="1800" u="sng" smtClean="0"/>
              <a:t>을 사용하기 위해서는 먼저 이 특성들을 순서대로 설정 하셔야 합니다</a:t>
            </a:r>
            <a:r>
              <a:rPr lang="en-US" altLang="ko-KR" sz="1800" u="sng" smtClean="0"/>
              <a:t>. </a:t>
            </a:r>
            <a:r>
              <a:rPr lang="ko-KR" altLang="ko-KR" sz="1800" u="sng" smtClean="0"/>
              <a:t>만약 기능이 활성화 되지 않을 경우 순서를 다시 한번 확인하여 주시길 바랍니다</a:t>
            </a:r>
            <a:r>
              <a:rPr lang="en-US" altLang="ko-KR" sz="1800" u="sng" smtClean="0"/>
              <a:t>.</a:t>
            </a:r>
            <a:endParaRPr lang="ko-KR" altLang="en-US" sz="180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539552" y="170080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380" y="2956714"/>
            <a:ext cx="1714533" cy="305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그룹 29"/>
          <p:cNvGrpSpPr/>
          <p:nvPr/>
        </p:nvGrpSpPr>
        <p:grpSpPr>
          <a:xfrm>
            <a:off x="2369488" y="3429000"/>
            <a:ext cx="864096" cy="288032"/>
            <a:chOff x="2411760" y="4653136"/>
            <a:chExt cx="864096" cy="288032"/>
          </a:xfrm>
        </p:grpSpPr>
        <p:cxnSp>
          <p:nvCxnSpPr>
            <p:cNvPr id="9" name="직선 화살표 연결선 8"/>
            <p:cNvCxnSpPr/>
            <p:nvPr/>
          </p:nvCxnSpPr>
          <p:spPr>
            <a:xfrm flipH="1">
              <a:off x="2411760" y="4797152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2771800" y="4653136"/>
              <a:ext cx="504056" cy="28803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900" smtClean="0"/>
                <a:t>선택</a:t>
              </a:r>
              <a:endParaRPr lang="ko-KR" alt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2275" y="2956714"/>
            <a:ext cx="1696696" cy="302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그룹 28"/>
          <p:cNvGrpSpPr/>
          <p:nvPr/>
        </p:nvGrpSpPr>
        <p:grpSpPr>
          <a:xfrm>
            <a:off x="4788024" y="3254544"/>
            <a:ext cx="1722656" cy="696183"/>
            <a:chOff x="4289504" y="4472543"/>
            <a:chExt cx="1722656" cy="696183"/>
          </a:xfrm>
        </p:grpSpPr>
        <p:cxnSp>
          <p:nvCxnSpPr>
            <p:cNvPr id="12" name="직선 화살표 연결선 11"/>
            <p:cNvCxnSpPr/>
            <p:nvPr/>
          </p:nvCxnSpPr>
          <p:spPr>
            <a:xfrm flipH="1">
              <a:off x="4289504" y="4893270"/>
              <a:ext cx="100257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모서리가 둥근 직사각형 12"/>
            <p:cNvSpPr/>
            <p:nvPr/>
          </p:nvSpPr>
          <p:spPr>
            <a:xfrm>
              <a:off x="5220071" y="4472543"/>
              <a:ext cx="792089" cy="69618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smtClean="0"/>
                <a:t>SD</a:t>
              </a:r>
              <a:r>
                <a:rPr lang="ko-KR" altLang="en-US" sz="1050" smtClean="0"/>
                <a:t>카드 설정을 선택합니다</a:t>
              </a:r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0" y="1661899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ko-KR" sz="1200"/>
              <a:t>토브넷 어플리케이션을 실행시키신 후</a:t>
            </a:r>
            <a:r>
              <a:rPr lang="en-US" altLang="ko-KR" sz="1200"/>
              <a:t>, </a:t>
            </a:r>
            <a:r>
              <a:rPr lang="ko-KR" altLang="ko-KR" sz="1200"/>
              <a:t>하단에 있는 </a:t>
            </a:r>
            <a:r>
              <a:rPr lang="en-US" altLang="ko-KR" sz="1200"/>
              <a:t>LAN </a:t>
            </a:r>
            <a:r>
              <a:rPr lang="ko-KR" altLang="ko-KR" sz="1200"/>
              <a:t>을 누릅니다</a:t>
            </a:r>
            <a:r>
              <a:rPr lang="en-US" altLang="ko-KR" sz="120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smtClean="0"/>
              <a:t>사용하고자 하는 토브넷캠의 메뉴 아이콘을 클릭합니다</a:t>
            </a:r>
            <a:r>
              <a:rPr lang="en-US" altLang="ko-KR" sz="1200" smtClean="0"/>
              <a:t>..</a:t>
            </a:r>
            <a:endParaRPr lang="ko-KR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/>
              <a:t>SD</a:t>
            </a:r>
            <a:r>
              <a:rPr lang="ko-KR" altLang="en-US" sz="1200"/>
              <a:t>카드 설정</a:t>
            </a:r>
            <a:r>
              <a:rPr lang="ko-KR" altLang="ko-KR" sz="1200"/>
              <a:t>을 </a:t>
            </a:r>
            <a:r>
              <a:rPr lang="ko-KR" altLang="ko-KR" sz="1200" smtClean="0"/>
              <a:t>선택합니다</a:t>
            </a:r>
            <a:r>
              <a:rPr lang="en-US" altLang="ko-KR" sz="1200" smtClean="0"/>
              <a:t>.</a:t>
            </a:r>
            <a:endParaRPr lang="en-US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/>
              <a:t>사용자 환경에 맞게 음성녹화만 </a:t>
            </a:r>
            <a:r>
              <a:rPr lang="ko-KR" altLang="en-US" sz="1200" smtClean="0"/>
              <a:t>조정하십시오</a:t>
            </a:r>
            <a:r>
              <a:rPr lang="en-US" altLang="ko-KR" sz="1200" smtClean="0"/>
              <a:t>.</a:t>
            </a:r>
            <a:endParaRPr lang="en-US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FF0000"/>
                </a:solidFill>
              </a:rPr>
              <a:t>음성녹화 외에 다른 설정은 만지지 마시오</a:t>
            </a:r>
            <a:r>
              <a:rPr lang="en-US" altLang="ko-KR" sz="1200">
                <a:solidFill>
                  <a:srgbClr val="FF0000"/>
                </a:solidFill>
              </a:rPr>
              <a:t>.</a:t>
            </a:r>
            <a:endParaRPr lang="ko-KR" altLang="ko-KR" sz="1200">
              <a:solidFill>
                <a:srgbClr val="FF0000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87624" y="5733256"/>
            <a:ext cx="288032" cy="27717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5" name="TextBox 14"/>
          <p:cNvSpPr txBox="1"/>
          <p:nvPr/>
        </p:nvSpPr>
        <p:spPr>
          <a:xfrm>
            <a:off x="1013812" y="546588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49508" y="311599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26667" y="316303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5274" y="10734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8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모서리가 둥근 직사각형 48"/>
          <p:cNvSpPr/>
          <p:nvPr/>
        </p:nvSpPr>
        <p:spPr>
          <a:xfrm>
            <a:off x="7939321" y="1905435"/>
            <a:ext cx="827584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Click</a:t>
            </a:r>
            <a:endParaRPr lang="ko-KR" altLang="en-US" sz="1000"/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7592" y="1115298"/>
            <a:ext cx="1955600" cy="34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9479" y="1098055"/>
            <a:ext cx="1955600" cy="348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3079279" y="1941793"/>
            <a:ext cx="360040" cy="35887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8" name="직사각형 17"/>
          <p:cNvSpPr/>
          <p:nvPr/>
        </p:nvSpPr>
        <p:spPr>
          <a:xfrm>
            <a:off x="7287249" y="1942022"/>
            <a:ext cx="356475" cy="35887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1547664" y="4705734"/>
            <a:ext cx="1959230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/>
              <a:t>음성녹화 </a:t>
            </a:r>
            <a:r>
              <a:rPr lang="en-US" altLang="ko-KR" sz="2000"/>
              <a:t>ON</a:t>
            </a:r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5796136" y="4725144"/>
            <a:ext cx="1959230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/>
              <a:t>음성녹화 </a:t>
            </a:r>
            <a:r>
              <a:rPr lang="en-US" altLang="ko-KR" sz="2000" smtClean="0"/>
              <a:t>OFF</a:t>
            </a:r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3145039" y="1115298"/>
            <a:ext cx="360040" cy="35887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6" name="직사각형 25"/>
          <p:cNvSpPr/>
          <p:nvPr/>
        </p:nvSpPr>
        <p:spPr>
          <a:xfrm>
            <a:off x="7378227" y="1115298"/>
            <a:ext cx="360040" cy="35887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grpSp>
        <p:nvGrpSpPr>
          <p:cNvPr id="28" name="그룹 27"/>
          <p:cNvGrpSpPr/>
          <p:nvPr/>
        </p:nvGrpSpPr>
        <p:grpSpPr>
          <a:xfrm>
            <a:off x="3419872" y="1555371"/>
            <a:ext cx="1107917" cy="593477"/>
            <a:chOff x="8028384" y="2619499"/>
            <a:chExt cx="1107917" cy="593477"/>
          </a:xfrm>
        </p:grpSpPr>
        <p:cxnSp>
          <p:nvCxnSpPr>
            <p:cNvPr id="31" name="직선 화살표 연결선 30"/>
            <p:cNvCxnSpPr/>
            <p:nvPr/>
          </p:nvCxnSpPr>
          <p:spPr>
            <a:xfrm flipH="1">
              <a:off x="8028384" y="2960948"/>
              <a:ext cx="288032" cy="1080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모서리가 둥근 직사각형 31"/>
            <p:cNvSpPr/>
            <p:nvPr/>
          </p:nvSpPr>
          <p:spPr>
            <a:xfrm>
              <a:off x="8308717" y="2780928"/>
              <a:ext cx="827584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mtClean="0"/>
                <a:t>Click</a:t>
              </a:r>
              <a:endParaRPr lang="ko-KR" altLang="en-US" sz="100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44408" y="261949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1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7643724" y="1708093"/>
            <a:ext cx="527328" cy="449461"/>
            <a:chOff x="8028384" y="2619499"/>
            <a:chExt cx="527328" cy="449461"/>
          </a:xfrm>
        </p:grpSpPr>
        <p:cxnSp>
          <p:nvCxnSpPr>
            <p:cNvPr id="35" name="직선 화살표 연결선 34"/>
            <p:cNvCxnSpPr/>
            <p:nvPr/>
          </p:nvCxnSpPr>
          <p:spPr>
            <a:xfrm flipH="1">
              <a:off x="8028384" y="2960948"/>
              <a:ext cx="288032" cy="1080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244408" y="261949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1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419872" y="432698"/>
            <a:ext cx="1171104" cy="862037"/>
            <a:chOff x="11007937" y="-814204"/>
            <a:chExt cx="1171104" cy="1157237"/>
          </a:xfrm>
        </p:grpSpPr>
        <p:grpSp>
          <p:nvGrpSpPr>
            <p:cNvPr id="39" name="그룹 38"/>
            <p:cNvGrpSpPr/>
            <p:nvPr/>
          </p:nvGrpSpPr>
          <p:grpSpPr>
            <a:xfrm>
              <a:off x="11007937" y="-755171"/>
              <a:ext cx="1171104" cy="1098204"/>
              <a:chOff x="11007937" y="-755171"/>
              <a:chExt cx="1171104" cy="1098204"/>
            </a:xfrm>
          </p:grpSpPr>
          <p:cxnSp>
            <p:nvCxnSpPr>
              <p:cNvPr id="41" name="직선 화살표 연결선 40"/>
              <p:cNvCxnSpPr>
                <a:stCxn id="42" idx="3"/>
              </p:cNvCxnSpPr>
              <p:nvPr/>
            </p:nvCxnSpPr>
            <p:spPr>
              <a:xfrm flipH="1">
                <a:off x="11007937" y="-444871"/>
                <a:ext cx="1171104" cy="787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모서리가 둥근 직사각형 41"/>
              <p:cNvSpPr/>
              <p:nvPr/>
            </p:nvSpPr>
            <p:spPr>
              <a:xfrm>
                <a:off x="11242937" y="-755171"/>
                <a:ext cx="936104" cy="62059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000"/>
                  <a:t>Click</a:t>
                </a:r>
                <a:endParaRPr lang="ko-KR" altLang="en-US" sz="800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11038999" y="-81420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2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6346046" y="267192"/>
            <a:ext cx="1165052" cy="807441"/>
            <a:chOff x="7950880" y="3560085"/>
            <a:chExt cx="1256857" cy="900924"/>
          </a:xfrm>
        </p:grpSpPr>
        <p:grpSp>
          <p:nvGrpSpPr>
            <p:cNvPr id="44" name="그룹 43"/>
            <p:cNvGrpSpPr/>
            <p:nvPr/>
          </p:nvGrpSpPr>
          <p:grpSpPr>
            <a:xfrm>
              <a:off x="7956376" y="3840410"/>
              <a:ext cx="1251361" cy="620599"/>
              <a:chOff x="7956376" y="3840410"/>
              <a:chExt cx="1251361" cy="620599"/>
            </a:xfrm>
          </p:grpSpPr>
          <p:cxnSp>
            <p:nvCxnSpPr>
              <p:cNvPr id="46" name="직선 화살표 연결선 45"/>
              <p:cNvCxnSpPr>
                <a:stCxn id="47" idx="3"/>
              </p:cNvCxnSpPr>
              <p:nvPr/>
            </p:nvCxnSpPr>
            <p:spPr>
              <a:xfrm>
                <a:off x="8892480" y="4150710"/>
                <a:ext cx="315257" cy="24321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모서리가 둥근 직사각형 46"/>
              <p:cNvSpPr/>
              <p:nvPr/>
            </p:nvSpPr>
            <p:spPr>
              <a:xfrm>
                <a:off x="7956376" y="3840410"/>
                <a:ext cx="936104" cy="62059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000"/>
                  <a:t>Click</a:t>
                </a:r>
                <a:endParaRPr lang="ko-KR" altLang="en-US" sz="80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950880" y="356008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2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23528" y="4766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671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57560" y="3212976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For Android, iOS, Windows PC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ko-KR" sz="4000" b="1" cap="all" spc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움직임 감지기능을 활성화 </a:t>
            </a:r>
            <a:r>
              <a:rPr lang="ko-KR" altLang="ko-KR" sz="4000" b="1" cap="all" spc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시키기</a:t>
            </a:r>
            <a:endParaRPr lang="ko-KR" altLang="en-US" sz="4000" b="1" cap="all" spc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373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467407" y="1268760"/>
            <a:ext cx="8229600" cy="1387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600"/>
              <a:t>안드로이드 스마트폰에서 </a:t>
            </a:r>
            <a:r>
              <a:rPr kumimoji="1" lang="ko-KR" altLang="ko-KR" sz="160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움직임 감지기능을 </a:t>
            </a:r>
            <a:r>
              <a:rPr lang="ko-KR" altLang="en-US" sz="1600"/>
              <a:t>설정하는 방법</a:t>
            </a:r>
            <a:endParaRPr lang="en-US" altLang="ko-KR" sz="1600"/>
          </a:p>
          <a:p>
            <a:pPr marL="0" indent="0">
              <a:buNone/>
            </a:pPr>
            <a:endParaRPr lang="en-US" altLang="ko-KR" sz="1600"/>
          </a:p>
          <a:p>
            <a:r>
              <a:rPr lang="ko-KR" altLang="ko-KR" sz="1100"/>
              <a:t>토브넷 어플리케이션을 실행시키신 후</a:t>
            </a:r>
            <a:r>
              <a:rPr lang="en-US" altLang="ko-KR" sz="1100"/>
              <a:t>, </a:t>
            </a:r>
            <a:r>
              <a:rPr lang="ko-KR" altLang="ko-KR" sz="1100"/>
              <a:t>하단에 있는 </a:t>
            </a:r>
            <a:r>
              <a:rPr lang="en-US" altLang="ko-KR" sz="1100"/>
              <a:t>LAN </a:t>
            </a:r>
            <a:r>
              <a:rPr lang="ko-KR" altLang="ko-KR" sz="1100"/>
              <a:t>을 누릅니다</a:t>
            </a:r>
            <a:r>
              <a:rPr lang="en-US" altLang="ko-KR" sz="1100"/>
              <a:t>.</a:t>
            </a:r>
            <a:endParaRPr lang="ko-KR" altLang="ko-KR" sz="1100"/>
          </a:p>
          <a:p>
            <a:r>
              <a:rPr lang="ko-KR" altLang="en-US" sz="1100"/>
              <a:t>사용하고자 하는 토브넷캠의 메뉴 아이콘을 </a:t>
            </a:r>
            <a:r>
              <a:rPr lang="ko-KR" altLang="en-US" sz="1100" smtClean="0"/>
              <a:t>클릭합니다</a:t>
            </a:r>
            <a:r>
              <a:rPr lang="en-US" altLang="ko-KR" sz="1100" smtClean="0"/>
              <a:t>. </a:t>
            </a:r>
          </a:p>
          <a:p>
            <a:r>
              <a:rPr lang="ko-KR" altLang="ko-KR" sz="1100" smtClean="0"/>
              <a:t>알람 </a:t>
            </a:r>
            <a:r>
              <a:rPr lang="ko-KR" altLang="ko-KR" sz="1100"/>
              <a:t>설정을 선택합니다</a:t>
            </a:r>
            <a:r>
              <a:rPr lang="en-US" altLang="ko-KR" sz="1100"/>
              <a:t>.</a:t>
            </a:r>
          </a:p>
          <a:p>
            <a:r>
              <a:rPr lang="ko-KR" altLang="ko-KR" sz="1100"/>
              <a:t>움직임 감지를 켜신 후에 알림감도를 </a:t>
            </a:r>
            <a:r>
              <a:rPr lang="en-US" altLang="ko-KR" sz="1100" smtClean="0"/>
              <a:t>‘</a:t>
            </a:r>
            <a:r>
              <a:rPr lang="ko-KR" altLang="en-US" sz="1100" smtClean="0"/>
              <a:t>중</a:t>
            </a:r>
            <a:r>
              <a:rPr lang="en-US" altLang="ko-KR" sz="1100" smtClean="0"/>
              <a:t>’</a:t>
            </a:r>
            <a:r>
              <a:rPr lang="ko-KR" altLang="ko-KR" sz="1100" smtClean="0"/>
              <a:t>으로 </a:t>
            </a:r>
            <a:r>
              <a:rPr lang="ko-KR" altLang="ko-KR" sz="1100"/>
              <a:t>설정하신 후에 완료버튼을 누릅니다</a:t>
            </a:r>
            <a:r>
              <a:rPr lang="en-US" altLang="ko-KR" sz="1100"/>
              <a:t>.</a:t>
            </a:r>
            <a:endParaRPr lang="ko-KR" altLang="ko-KR" sz="1100"/>
          </a:p>
        </p:txBody>
      </p:sp>
      <p:pic>
        <p:nvPicPr>
          <p:cNvPr id="1026" name="Picture 2" descr="C:\Users\TOVNET-Lee_Sang-Hoon\Documents\카카오톡 받은 파일\어플실행 스크린샷\안드로이드 스크린샷\KakaoTalk_20160907_1611076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90" y="2956714"/>
            <a:ext cx="1717714" cy="305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그룹 29"/>
          <p:cNvGrpSpPr/>
          <p:nvPr/>
        </p:nvGrpSpPr>
        <p:grpSpPr>
          <a:xfrm>
            <a:off x="2441496" y="3196858"/>
            <a:ext cx="864096" cy="288032"/>
            <a:chOff x="2411760" y="4653136"/>
            <a:chExt cx="864096" cy="288032"/>
          </a:xfrm>
        </p:grpSpPr>
        <p:cxnSp>
          <p:nvCxnSpPr>
            <p:cNvPr id="9" name="직선 화살표 연결선 8"/>
            <p:cNvCxnSpPr/>
            <p:nvPr/>
          </p:nvCxnSpPr>
          <p:spPr>
            <a:xfrm flipH="1">
              <a:off x="2411760" y="4797152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2771800" y="4653136"/>
              <a:ext cx="504056" cy="28803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900" smtClean="0"/>
                <a:t>선택</a:t>
              </a:r>
              <a:endParaRPr lang="ko-KR" altLang="en-US"/>
            </a:p>
          </p:txBody>
        </p:sp>
      </p:grpSp>
      <p:pic>
        <p:nvPicPr>
          <p:cNvPr id="1027" name="Picture 3" descr="C:\Users\TOVNET-Lee_Sang-Hoon\Documents\카카오톡 받은 파일\어플실행 스크린샷\안드로이드 스크린샷\KakaoTalk_20160907_1607461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701" y="2956714"/>
            <a:ext cx="1699845" cy="302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그룹 28"/>
          <p:cNvGrpSpPr/>
          <p:nvPr/>
        </p:nvGrpSpPr>
        <p:grpSpPr>
          <a:xfrm>
            <a:off x="4080919" y="4156137"/>
            <a:ext cx="1722656" cy="696183"/>
            <a:chOff x="4289504" y="4472543"/>
            <a:chExt cx="1722656" cy="696183"/>
          </a:xfrm>
        </p:grpSpPr>
        <p:cxnSp>
          <p:nvCxnSpPr>
            <p:cNvPr id="12" name="직선 화살표 연결선 11"/>
            <p:cNvCxnSpPr/>
            <p:nvPr/>
          </p:nvCxnSpPr>
          <p:spPr>
            <a:xfrm flipH="1">
              <a:off x="4289504" y="4893270"/>
              <a:ext cx="100257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모서리가 둥근 직사각형 12"/>
            <p:cNvSpPr/>
            <p:nvPr/>
          </p:nvSpPr>
          <p:spPr>
            <a:xfrm>
              <a:off x="5220071" y="4472543"/>
              <a:ext cx="792089" cy="69618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050" smtClean="0"/>
                <a:t>알람설정을 선택합니다</a:t>
              </a:r>
              <a:endParaRPr lang="ko-KR" altLang="en-US"/>
            </a:p>
          </p:txBody>
        </p:sp>
      </p:grpSp>
      <p:pic>
        <p:nvPicPr>
          <p:cNvPr id="1028" name="Picture 4" descr="C:\Users\TOVNET-Lee_Sang-Hoon\Documents\카카오톡 받은 파일\KakaoTalk_20160919_0951325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016" y="2903435"/>
            <a:ext cx="1728073" cy="307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그룹 33"/>
          <p:cNvGrpSpPr/>
          <p:nvPr/>
        </p:nvGrpSpPr>
        <p:grpSpPr>
          <a:xfrm>
            <a:off x="1009434" y="3253187"/>
            <a:ext cx="7602277" cy="2602483"/>
            <a:chOff x="1074179" y="3284984"/>
            <a:chExt cx="7602277" cy="2602483"/>
          </a:xfrm>
        </p:grpSpPr>
        <p:grpSp>
          <p:nvGrpSpPr>
            <p:cNvPr id="27" name="그룹 26"/>
            <p:cNvGrpSpPr/>
            <p:nvPr/>
          </p:nvGrpSpPr>
          <p:grpSpPr>
            <a:xfrm>
              <a:off x="7677089" y="3284984"/>
              <a:ext cx="999367" cy="360040"/>
              <a:chOff x="7677089" y="3284984"/>
              <a:chExt cx="999367" cy="360040"/>
            </a:xfrm>
          </p:grpSpPr>
          <p:cxnSp>
            <p:nvCxnSpPr>
              <p:cNvPr id="15" name="직선 화살표 연결선 14"/>
              <p:cNvCxnSpPr/>
              <p:nvPr/>
            </p:nvCxnSpPr>
            <p:spPr>
              <a:xfrm flipH="1">
                <a:off x="7677089" y="3429000"/>
                <a:ext cx="35129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모서리가 둥근 직사각형 16"/>
              <p:cNvSpPr/>
              <p:nvPr/>
            </p:nvSpPr>
            <p:spPr>
              <a:xfrm>
                <a:off x="8028384" y="3284984"/>
                <a:ext cx="648072" cy="360040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smtClean="0"/>
                  <a:t>체크</a:t>
                </a:r>
                <a:endParaRPr lang="ko-KR" alt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074179" y="551813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1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595223" y="2913829"/>
            <a:ext cx="6167420" cy="1419816"/>
            <a:chOff x="2725060" y="3041193"/>
            <a:chExt cx="6167420" cy="1419816"/>
          </a:xfrm>
        </p:grpSpPr>
        <p:grpSp>
          <p:nvGrpSpPr>
            <p:cNvPr id="26" name="그룹 25"/>
            <p:cNvGrpSpPr/>
            <p:nvPr/>
          </p:nvGrpSpPr>
          <p:grpSpPr>
            <a:xfrm>
              <a:off x="7693110" y="3729226"/>
              <a:ext cx="1199370" cy="731783"/>
              <a:chOff x="7693110" y="3729226"/>
              <a:chExt cx="1199370" cy="731783"/>
            </a:xfrm>
          </p:grpSpPr>
          <p:cxnSp>
            <p:nvCxnSpPr>
              <p:cNvPr id="19" name="직선 화살표 연결선 18"/>
              <p:cNvCxnSpPr/>
              <p:nvPr/>
            </p:nvCxnSpPr>
            <p:spPr>
              <a:xfrm flipH="1" flipV="1">
                <a:off x="7693110" y="3729226"/>
                <a:ext cx="279287" cy="24675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모서리가 둥근 직사각형 19"/>
              <p:cNvSpPr/>
              <p:nvPr/>
            </p:nvSpPr>
            <p:spPr>
              <a:xfrm>
                <a:off x="7956376" y="3840410"/>
                <a:ext cx="936104" cy="62059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smtClean="0"/>
                  <a:t>‘</a:t>
                </a:r>
                <a:r>
                  <a:rPr lang="ko-KR" altLang="en-US" sz="1000" smtClean="0"/>
                  <a:t>중</a:t>
                </a:r>
                <a:r>
                  <a:rPr lang="en-US" altLang="ko-KR" sz="1000" smtClean="0"/>
                  <a:t>’</a:t>
                </a:r>
                <a:r>
                  <a:rPr lang="ko-KR" altLang="en-US" sz="1000" smtClean="0"/>
                  <a:t>으로 바꿔줍니다</a:t>
                </a:r>
                <a:endParaRPr lang="ko-KR" altLang="en-US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2725060" y="304119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2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4855834" y="3963269"/>
            <a:ext cx="3737566" cy="1883109"/>
            <a:chOff x="4938890" y="3994163"/>
            <a:chExt cx="3737566" cy="1883109"/>
          </a:xfrm>
        </p:grpSpPr>
        <p:grpSp>
          <p:nvGrpSpPr>
            <p:cNvPr id="28" name="그룹 27"/>
            <p:cNvGrpSpPr/>
            <p:nvPr/>
          </p:nvGrpSpPr>
          <p:grpSpPr>
            <a:xfrm>
              <a:off x="6384658" y="5085184"/>
              <a:ext cx="2291798" cy="792088"/>
              <a:chOff x="6384658" y="5085184"/>
              <a:chExt cx="2291798" cy="792088"/>
            </a:xfrm>
          </p:grpSpPr>
          <p:cxnSp>
            <p:nvCxnSpPr>
              <p:cNvPr id="22" name="직선 화살표 연결선 21"/>
              <p:cNvCxnSpPr/>
              <p:nvPr/>
            </p:nvCxnSpPr>
            <p:spPr>
              <a:xfrm flipH="1">
                <a:off x="6384658" y="5301208"/>
                <a:ext cx="1715734" cy="57606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모서리가 둥근 직사각형 24"/>
              <p:cNvSpPr/>
              <p:nvPr/>
            </p:nvSpPr>
            <p:spPr>
              <a:xfrm>
                <a:off x="8094240" y="5085184"/>
                <a:ext cx="582216" cy="43204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smtClean="0"/>
                  <a:t>확인</a:t>
                </a:r>
                <a:endParaRPr lang="ko-KR" altLang="en-US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4938890" y="39941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3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u="sng" smtClean="0"/>
          </a:p>
          <a:p>
            <a:r>
              <a:rPr lang="ko-KR" altLang="ko-KR" u="sng" smtClean="0"/>
              <a:t>움직임 </a:t>
            </a:r>
            <a:r>
              <a:rPr lang="ko-KR" altLang="ko-KR" u="sng"/>
              <a:t>감지기능을 사용하기 위해서는 먼저 이 특성들을 순서대로 설정 하셔야 합니다</a:t>
            </a:r>
            <a:r>
              <a:rPr lang="en-US" altLang="ko-KR" u="sng"/>
              <a:t>. </a:t>
            </a:r>
            <a:r>
              <a:rPr lang="ko-KR" altLang="ko-KR" u="sng"/>
              <a:t>만약 기능이 활성화 되지 않을 경우 순서를 다시 한번 확인하여 주시길 바랍니다</a:t>
            </a:r>
            <a:r>
              <a:rPr lang="en-US" altLang="ko-KR" u="sng"/>
              <a:t>.</a:t>
            </a:r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7787991" y="309849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4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06032" y="359393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5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192818" y="5805264"/>
            <a:ext cx="255840" cy="24581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0" name="TextBox 39"/>
          <p:cNvSpPr txBox="1"/>
          <p:nvPr/>
        </p:nvSpPr>
        <p:spPr>
          <a:xfrm>
            <a:off x="7807987" y="485232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6</a:t>
            </a:r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59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C:\Users\TOVNET-Lee_Sang-Hoon\Documents\카카오톡 받은 파일\어플실행 스크린샷\아이폰 스크린샷\캡처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159" y="530298"/>
            <a:ext cx="2476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2909" y="530298"/>
            <a:ext cx="8229600" cy="1326878"/>
          </a:xfrm>
        </p:spPr>
        <p:txBody>
          <a:bodyPr>
            <a:normAutofit/>
          </a:bodyPr>
          <a:lstStyle/>
          <a:p>
            <a:r>
              <a:rPr lang="ko-KR" altLang="ko-KR" sz="1200"/>
              <a:t>토브넷 어플리케이션을 실행 시키신 후</a:t>
            </a:r>
            <a:r>
              <a:rPr lang="en-US" altLang="ko-KR" sz="1200"/>
              <a:t>, LAN </a:t>
            </a:r>
            <a:r>
              <a:rPr lang="ko-KR" altLang="ko-KR" sz="1200"/>
              <a:t>을 선택합니다</a:t>
            </a:r>
            <a:r>
              <a:rPr lang="en-US" altLang="ko-KR" sz="1200"/>
              <a:t>. </a:t>
            </a:r>
            <a:r>
              <a:rPr lang="ko-KR" altLang="ko-KR" sz="1200"/>
              <a:t>그 후 해당카메라 옆에 </a:t>
            </a:r>
            <a:r>
              <a:rPr lang="en-US" altLang="ko-KR" sz="1200" smtClean="0"/>
              <a:t>   </a:t>
            </a:r>
            <a:r>
              <a:rPr lang="ko-KR" altLang="ko-KR" sz="1200"/>
              <a:t>버튼을 누르고 알람 설정을 </a:t>
            </a:r>
            <a:r>
              <a:rPr lang="ko-KR" altLang="ko-KR" sz="1200" smtClean="0"/>
              <a:t>선택합니다</a:t>
            </a:r>
            <a:endParaRPr lang="en-US" altLang="ko-KR" sz="1200" smtClean="0"/>
          </a:p>
          <a:p>
            <a:r>
              <a:rPr lang="ko-KR" altLang="ko-KR" sz="1200"/>
              <a:t>움직임 감지기능을 슬라이드 하여 켜신 후 감도를 높음으로 설정해 주신 후 완료 버튼을 누릅니다</a:t>
            </a:r>
            <a:endParaRPr lang="ko-KR" altLang="en-US" sz="1200"/>
          </a:p>
        </p:txBody>
      </p:sp>
      <p:pic>
        <p:nvPicPr>
          <p:cNvPr id="2059" name="Picture 11" descr="C:\Users\TOVNET-Lee_Sang-Hoon\Documents\카카오톡 받은 파일\어플실행 스크린샷\아이폰 스크린샷\LAN목록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86" y="2316373"/>
            <a:ext cx="2028989" cy="36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그룹 47"/>
          <p:cNvGrpSpPr/>
          <p:nvPr/>
        </p:nvGrpSpPr>
        <p:grpSpPr>
          <a:xfrm>
            <a:off x="2333482" y="4975970"/>
            <a:ext cx="870366" cy="360040"/>
            <a:chOff x="2333482" y="3784836"/>
            <a:chExt cx="870366" cy="360040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2627784" y="3784836"/>
              <a:ext cx="576064" cy="36004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smtClean="0"/>
                <a:t>선택</a:t>
              </a:r>
              <a:endParaRPr lang="ko-KR" altLang="en-US" sz="1200"/>
            </a:p>
          </p:txBody>
        </p:sp>
        <p:cxnSp>
          <p:nvCxnSpPr>
            <p:cNvPr id="18" name="직선 화살표 연결선 17"/>
            <p:cNvCxnSpPr/>
            <p:nvPr/>
          </p:nvCxnSpPr>
          <p:spPr>
            <a:xfrm flipH="1">
              <a:off x="2333482" y="3927650"/>
              <a:ext cx="288032" cy="1800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60" name="Picture 12" descr="C:\Users\TOVNET-Lee_Sang-Hoon\Documents\카카오톡 받은 파일\어플실행 스크린샷\아이폰 스크린샷\설정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543" y="2341054"/>
            <a:ext cx="2025542" cy="360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TOVNET-Lee_Sang-Hoon\Documents\카카오톡 받은 파일\어플실행 스크린샷\아이폰 스크린샷\알람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421" y="2360552"/>
            <a:ext cx="2025542" cy="360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48"/>
          <p:cNvGrpSpPr/>
          <p:nvPr/>
        </p:nvGrpSpPr>
        <p:grpSpPr>
          <a:xfrm>
            <a:off x="4211960" y="3300898"/>
            <a:ext cx="1872208" cy="626752"/>
            <a:chOff x="4211960" y="3300898"/>
            <a:chExt cx="1872208" cy="626752"/>
          </a:xfrm>
        </p:grpSpPr>
        <p:cxnSp>
          <p:nvCxnSpPr>
            <p:cNvPr id="22" name="직선 화살표 연결선 21"/>
            <p:cNvCxnSpPr/>
            <p:nvPr/>
          </p:nvCxnSpPr>
          <p:spPr>
            <a:xfrm flipH="1" flipV="1">
              <a:off x="4211960" y="3485564"/>
              <a:ext cx="1152128" cy="874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모서리가 둥근 직사각형 23"/>
            <p:cNvSpPr/>
            <p:nvPr/>
          </p:nvSpPr>
          <p:spPr>
            <a:xfrm>
              <a:off x="5364088" y="3300898"/>
              <a:ext cx="720080" cy="62675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smtClean="0"/>
                <a:t>알람 선택</a:t>
              </a:r>
              <a:endParaRPr lang="ko-KR" altLang="en-US"/>
            </a:p>
          </p:txBody>
        </p:sp>
      </p:grpSp>
      <p:cxnSp>
        <p:nvCxnSpPr>
          <p:cNvPr id="33" name="직선 화살표 연결선 32"/>
          <p:cNvCxnSpPr/>
          <p:nvPr/>
        </p:nvCxnSpPr>
        <p:spPr>
          <a:xfrm>
            <a:off x="7740352" y="314791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51" name="그룹 50"/>
          <p:cNvGrpSpPr/>
          <p:nvPr/>
        </p:nvGrpSpPr>
        <p:grpSpPr>
          <a:xfrm>
            <a:off x="807507" y="2780928"/>
            <a:ext cx="8328794" cy="2941045"/>
            <a:chOff x="807507" y="2780928"/>
            <a:chExt cx="8328794" cy="2941045"/>
          </a:xfrm>
        </p:grpSpPr>
        <p:cxnSp>
          <p:nvCxnSpPr>
            <p:cNvPr id="28" name="직선 화살표 연결선 27"/>
            <p:cNvCxnSpPr/>
            <p:nvPr/>
          </p:nvCxnSpPr>
          <p:spPr>
            <a:xfrm flipH="1">
              <a:off x="8028384" y="2960948"/>
              <a:ext cx="288032" cy="1080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모서리가 둥근 직사각형 29"/>
            <p:cNvSpPr/>
            <p:nvPr/>
          </p:nvSpPr>
          <p:spPr>
            <a:xfrm>
              <a:off x="8308717" y="2780928"/>
              <a:ext cx="827584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smtClean="0"/>
                <a:t>슬라이드</a:t>
              </a:r>
              <a:endParaRPr lang="en-US" altLang="ko-KR" sz="1000" smtClean="0"/>
            </a:p>
            <a:p>
              <a:pPr algn="ctr"/>
              <a:r>
                <a:rPr lang="en-US" altLang="ko-KR" sz="1000" smtClean="0"/>
                <a:t>on</a:t>
              </a:r>
              <a:endParaRPr lang="ko-KR" altLang="en-US" sz="100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07507" y="535264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1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2477498" y="3429000"/>
            <a:ext cx="6658803" cy="1689784"/>
            <a:chOff x="2477498" y="3429000"/>
            <a:chExt cx="6658803" cy="1689784"/>
          </a:xfrm>
        </p:grpSpPr>
        <p:cxnSp>
          <p:nvCxnSpPr>
            <p:cNvPr id="35" name="직선 화살표 연결선 34"/>
            <p:cNvCxnSpPr/>
            <p:nvPr/>
          </p:nvCxnSpPr>
          <p:spPr>
            <a:xfrm flipH="1" flipV="1">
              <a:off x="7956376" y="3429000"/>
              <a:ext cx="360040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모서리가 둥근 직사각형 36"/>
            <p:cNvSpPr/>
            <p:nvPr/>
          </p:nvSpPr>
          <p:spPr>
            <a:xfrm>
              <a:off x="8308717" y="3429000"/>
              <a:ext cx="827584" cy="49865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smtClean="0"/>
                <a:t>‘</a:t>
              </a:r>
              <a:r>
                <a:rPr lang="ko-KR" altLang="en-US" sz="1100" smtClean="0"/>
                <a:t>중</a:t>
              </a:r>
              <a:r>
                <a:rPr lang="en-US" altLang="ko-KR" sz="1100" smtClean="0"/>
                <a:t>’</a:t>
              </a:r>
              <a:r>
                <a:rPr lang="ko-KR" altLang="en-US" sz="1100" smtClean="0"/>
                <a:t>으로 변경</a:t>
              </a:r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477498" y="474945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2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5211433" y="2186862"/>
            <a:ext cx="3903616" cy="1278372"/>
            <a:chOff x="5211433" y="2186862"/>
            <a:chExt cx="3903616" cy="1278372"/>
          </a:xfrm>
        </p:grpSpPr>
        <p:cxnSp>
          <p:nvCxnSpPr>
            <p:cNvPr id="39" name="직선 화살표 연결선 38"/>
            <p:cNvCxnSpPr/>
            <p:nvPr/>
          </p:nvCxnSpPr>
          <p:spPr>
            <a:xfrm flipH="1">
              <a:off x="8129456" y="2384884"/>
              <a:ext cx="352341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모서리가 둥근 직사각형 40"/>
            <p:cNvSpPr/>
            <p:nvPr/>
          </p:nvSpPr>
          <p:spPr>
            <a:xfrm>
              <a:off x="8460545" y="2186862"/>
              <a:ext cx="654504" cy="39604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smtClean="0"/>
                <a:t>완료</a:t>
              </a:r>
              <a:endParaRPr lang="ko-KR" altLang="en-US" sz="160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211433" y="309590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mtClean="0">
                  <a:solidFill>
                    <a:srgbClr val="FF0000"/>
                  </a:solidFill>
                </a:rPr>
                <a:t>3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40403" y="95441"/>
            <a:ext cx="5128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ko-KR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아이폰에서 움직임 감지기능을 설정시키는 방법</a:t>
            </a:r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8149241" y="266287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4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121757" y="328056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5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990891" y="5559445"/>
            <a:ext cx="255840" cy="38925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4" name="TextBox 33"/>
          <p:cNvSpPr txBox="1"/>
          <p:nvPr/>
        </p:nvSpPr>
        <p:spPr>
          <a:xfrm>
            <a:off x="8274157" y="198884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6</a:t>
            </a:r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0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251" y="1374506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altLang="ko-KR" sz="1800" smtClean="0"/>
          </a:p>
          <a:p>
            <a:pPr marL="0" indent="0">
              <a:buNone/>
            </a:pPr>
            <a:endParaRPr lang="ko-KR" altLang="ko-KR" sz="140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220072" y="4840560"/>
            <a:ext cx="639446" cy="3600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선택</a:t>
            </a:r>
            <a:endParaRPr lang="ko-KR" altLang="en-US"/>
          </a:p>
        </p:txBody>
      </p:sp>
      <p:pic>
        <p:nvPicPr>
          <p:cNvPr id="4098" name="Picture 2" descr="C:\Users\TOVNET-Lee_Sang-Hoon\Documents\카카오톡 받은 파일\어플실행 스크린샷\안드로이드 스크린샷\KakaoTalk_20160907_1607461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56121"/>
            <a:ext cx="1908212" cy="3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직선 화살표 연결선 11"/>
          <p:cNvCxnSpPr>
            <a:stCxn id="14" idx="1"/>
          </p:cNvCxnSpPr>
          <p:nvPr/>
        </p:nvCxnSpPr>
        <p:spPr>
          <a:xfrm flipH="1">
            <a:off x="3851920" y="5020580"/>
            <a:ext cx="1368152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 descr="C:\Users\TOVNET-Lee_Sang-Hoon\Documents\카카오톡 받은 파일\어플실행 스크린샷\안드로이드 스크린샷\KakaoTalk_20160907_1611076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0" y="2656121"/>
            <a:ext cx="1892427" cy="333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직선 화살표 연결선 7"/>
          <p:cNvCxnSpPr/>
          <p:nvPr/>
        </p:nvCxnSpPr>
        <p:spPr>
          <a:xfrm flipH="1" flipV="1">
            <a:off x="2383843" y="3194974"/>
            <a:ext cx="6357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모서리가 둥근 직사각형 9"/>
          <p:cNvSpPr/>
          <p:nvPr/>
        </p:nvSpPr>
        <p:spPr>
          <a:xfrm>
            <a:off x="2383843" y="4312304"/>
            <a:ext cx="648072" cy="3960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smtClean="0"/>
              <a:t>선택</a:t>
            </a:r>
            <a:endParaRPr lang="ko-KR" altLang="en-US"/>
          </a:p>
        </p:txBody>
      </p:sp>
      <p:pic>
        <p:nvPicPr>
          <p:cNvPr id="4100" name="Picture 4" descr="C:\Users\TOVNET-Lee_Sang-Hoon\Documents\카카오톡 받은 파일\어플실행 스크린샷\안드로이드 스크린샷\KakaoTalk_20160907_1611317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163" y="2640117"/>
            <a:ext cx="1872208" cy="332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모서리가 둥근 직사각형 16"/>
          <p:cNvSpPr/>
          <p:nvPr/>
        </p:nvSpPr>
        <p:spPr>
          <a:xfrm>
            <a:off x="6907184" y="3712998"/>
            <a:ext cx="895787" cy="3600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smtClean="0"/>
              <a:t>사용하기</a:t>
            </a:r>
            <a:endParaRPr lang="ko-KR" altLang="en-US" sz="1200"/>
          </a:p>
        </p:txBody>
      </p:sp>
      <p:cxnSp>
        <p:nvCxnSpPr>
          <p:cNvPr id="16" name="직선 화살표 연결선 15"/>
          <p:cNvCxnSpPr/>
          <p:nvPr/>
        </p:nvCxnSpPr>
        <p:spPr>
          <a:xfrm flipH="1" flipV="1">
            <a:off x="6517219" y="3360122"/>
            <a:ext cx="389965" cy="410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0408" y="552636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28191" y="4235207"/>
            <a:ext cx="311304" cy="275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7603" y="4663381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1520" y="147533"/>
            <a:ext cx="864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200" b="1" smtClean="0"/>
              <a:t>경고조명 </a:t>
            </a:r>
            <a:r>
              <a:rPr lang="ko-KR" altLang="en-US" sz="2200" b="1"/>
              <a:t>작동</a:t>
            </a:r>
            <a:r>
              <a:rPr lang="en-US" altLang="ko-KR" sz="2200" b="1"/>
              <a:t>(</a:t>
            </a:r>
            <a:r>
              <a:rPr lang="ko-KR" altLang="en-US" sz="2200" b="1"/>
              <a:t>센서등 기능</a:t>
            </a:r>
            <a:r>
              <a:rPr lang="en-US" altLang="ko-KR" sz="2200" b="1"/>
              <a:t>)</a:t>
            </a:r>
            <a:br>
              <a:rPr lang="en-US" altLang="ko-KR" sz="2200" b="1"/>
            </a:br>
            <a:endParaRPr lang="en-US" altLang="ko-KR" b="1" u="sng" smtClean="0"/>
          </a:p>
          <a:p>
            <a:r>
              <a:rPr lang="ko-KR" altLang="ko-KR" smtClean="0"/>
              <a:t>움직임이 </a:t>
            </a:r>
            <a:r>
              <a:rPr lang="ko-KR" altLang="ko-KR"/>
              <a:t>감지되었을 때 자동적으로</a:t>
            </a:r>
            <a:r>
              <a:rPr lang="en-US" altLang="ko-KR"/>
              <a:t> LED</a:t>
            </a:r>
            <a:r>
              <a:rPr lang="ko-KR" altLang="ko-KR"/>
              <a:t>전구가 함께 점등 되는 기능입니다</a:t>
            </a:r>
            <a:r>
              <a:rPr lang="en-US" altLang="ko-KR"/>
              <a:t>. </a:t>
            </a:r>
            <a:endParaRPr lang="en-US" altLang="ko-KR" smtClean="0"/>
          </a:p>
          <a:p>
            <a:r>
              <a:rPr lang="ko-KR" altLang="ko-KR" smtClean="0"/>
              <a:t>먼저</a:t>
            </a:r>
            <a:r>
              <a:rPr lang="en-US" altLang="ko-KR"/>
              <a:t>, </a:t>
            </a:r>
            <a:r>
              <a:rPr lang="ko-KR" altLang="ko-KR" smtClean="0"/>
              <a:t>위</a:t>
            </a:r>
            <a:r>
              <a:rPr lang="ko-KR" altLang="en-US" smtClean="0"/>
              <a:t>에서 설명된 </a:t>
            </a:r>
            <a:r>
              <a:rPr lang="en-US" altLang="ko-KR" smtClean="0"/>
              <a:t>“</a:t>
            </a:r>
            <a:r>
              <a:rPr lang="ko-KR" altLang="en-US" smtClean="0"/>
              <a:t>알람설정</a:t>
            </a:r>
            <a:r>
              <a:rPr lang="en-US" altLang="ko-KR" smtClean="0"/>
              <a:t>”</a:t>
            </a:r>
            <a:r>
              <a:rPr lang="ko-KR" altLang="en-US" smtClean="0"/>
              <a:t>을 실행 한 후 </a:t>
            </a:r>
            <a:r>
              <a:rPr lang="en-US" altLang="ko-KR" smtClean="0"/>
              <a:t>. </a:t>
            </a:r>
            <a:r>
              <a:rPr lang="ko-KR" altLang="en-US" smtClean="0"/>
              <a:t>아래 그림의 순서대로</a:t>
            </a:r>
            <a:endParaRPr lang="en-US" altLang="ko-KR" smtClean="0"/>
          </a:p>
          <a:p>
            <a:r>
              <a:rPr lang="ko-KR" altLang="en-US" smtClean="0"/>
              <a:t>진행합니다</a:t>
            </a:r>
            <a:r>
              <a:rPr lang="en-US" altLang="ko-KR" smtClean="0"/>
              <a:t>.</a:t>
            </a:r>
            <a:r>
              <a:rPr lang="ko-KR" altLang="ko-KR"/>
              <a:t/>
            </a:r>
            <a:br>
              <a:rPr lang="ko-KR" altLang="ko-KR"/>
            </a:b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003792" y="5775469"/>
            <a:ext cx="255840" cy="24581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6780976" y="386104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4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73064" y="543593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5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556520" y="5733256"/>
            <a:ext cx="255840" cy="24581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193916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1" name="Picture 31" descr="C:\Users\TOVNET-Lee_Sang-Hoon\Documents\카카오톡 받은 파일\어플실행 스크린샷\아이폰 스크린샷\캡처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61530"/>
            <a:ext cx="2476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94875" y="856052"/>
            <a:ext cx="81640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어플리케이션을 실행시키신 후에 </a:t>
            </a:r>
            <a:r>
              <a:rPr kumimoji="1" lang="en-US" altLang="ko-K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LAN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에서 해당 카메라의     를 누른 후 선택합니다</a:t>
            </a:r>
            <a:r>
              <a:rPr kumimoji="1" lang="en-US" altLang="ko-K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.</a:t>
            </a:r>
            <a:r>
              <a:rPr kumimoji="1" lang="en-US" altLang="ko-KR" sz="14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dobe Fan Heiti Std B" pitchFamily="34" charset="-128"/>
                <a:ea typeface="맑은 고딕" pitchFamily="50" charset="-127"/>
                <a:cs typeface="Calibri" pitchFamily="34" charset="0"/>
              </a:rPr>
              <a:t>후에  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dobe Fan Heiti Std B" pitchFamily="34" charset="-128"/>
                <a:ea typeface="Calibri" pitchFamily="34" charset="0"/>
                <a:cs typeface="굴림" pitchFamily="50" charset="-127"/>
              </a:rPr>
              <a:t> </a:t>
            </a:r>
            <a:r>
              <a:rPr kumimoji="1" lang="en-US" altLang="ko-K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dobe Fan Heiti Std B" pitchFamily="34" charset="-128"/>
                <a:ea typeface="Adobe Fan Heiti Std B" pitchFamily="34" charset="-128"/>
                <a:cs typeface="굴림" pitchFamily="50" charset="-127"/>
              </a:rPr>
              <a:t>"Alarm with light</a:t>
            </a:r>
            <a:r>
              <a:rPr kumimoji="1" lang="en-US" altLang="ko-K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dobe Fan Heiti Std B" pitchFamily="34" charset="-128"/>
                <a:ea typeface="Adobe Fan Heiti Std B" pitchFamily="34" charset="-128"/>
                <a:cs typeface="Calibri" pitchFamily="34" charset="0"/>
              </a:rPr>
              <a:t>” 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을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imSun" pitchFamily="2" charset="-122"/>
                <a:ea typeface="SimSun" pitchFamily="2" charset="-122"/>
                <a:cs typeface="Calibri" pitchFamily="34" charset="0"/>
              </a:rPr>
              <a:t> 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슬라이드하여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imSun" pitchFamily="2" charset="-122"/>
                <a:ea typeface="SimSun" pitchFamily="2" charset="-122"/>
                <a:cs typeface="Calibri" pitchFamily="34" charset="0"/>
              </a:rPr>
              <a:t> 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기능을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imSun" pitchFamily="2" charset="-122"/>
                <a:ea typeface="SimSun" pitchFamily="2" charset="-122"/>
                <a:cs typeface="Calibri" pitchFamily="34" charset="0"/>
              </a:rPr>
              <a:t> </a:t>
            </a:r>
            <a:r>
              <a: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설정합니다</a:t>
            </a:r>
            <a:r>
              <a:rPr kumimoji="1" lang="en-US" altLang="ko-K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.</a:t>
            </a:r>
            <a:r>
              <a:rPr kumimoji="1" lang="ko-KR" alt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20964" y="332656"/>
            <a:ext cx="4055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아이폰에서 움직임감지 </a:t>
            </a:r>
            <a:r>
              <a:rPr lang="en-US" altLang="ko-KR" smtClean="0"/>
              <a:t>LED</a:t>
            </a:r>
            <a:r>
              <a:rPr lang="ko-KR" altLang="en-US" smtClean="0"/>
              <a:t> 점등하기</a:t>
            </a:r>
            <a:endParaRPr lang="ko-KR" altLang="en-US"/>
          </a:p>
        </p:txBody>
      </p:sp>
      <p:pic>
        <p:nvPicPr>
          <p:cNvPr id="5152" name="Picture 32" descr="C:\Users\TOVNET-Lee_Sang-Hoon\Documents\카카오톡 받은 파일\어플실행 스크린샷\아이폰 스크린샷\LAN목록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49269"/>
            <a:ext cx="2187287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3" name="Picture 33" descr="C:\Users\TOVNET-Lee_Sang-Hoon\Documents\카카오톡 받은 파일\어플실행 스크린샷\아이폰 스크린샷\설정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358" y="1749269"/>
            <a:ext cx="2187287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직선 화살표 연결선 30"/>
          <p:cNvCxnSpPr/>
          <p:nvPr/>
        </p:nvCxnSpPr>
        <p:spPr>
          <a:xfrm flipH="1">
            <a:off x="3059832" y="4483742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모서리가 둥근 직사각형 36"/>
          <p:cNvSpPr/>
          <p:nvPr/>
        </p:nvSpPr>
        <p:spPr>
          <a:xfrm>
            <a:off x="3413810" y="4273992"/>
            <a:ext cx="648072" cy="3960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smtClean="0"/>
              <a:t>선택</a:t>
            </a:r>
            <a:endParaRPr lang="ko-KR" altLang="en-US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6300192" y="4005064"/>
            <a:ext cx="1224136" cy="3960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smtClean="0"/>
              <a:t>오른쪽으로</a:t>
            </a:r>
            <a:endParaRPr lang="en-US" altLang="ko-KR" sz="1200" smtClean="0"/>
          </a:p>
          <a:p>
            <a:pPr algn="ctr"/>
            <a:r>
              <a:rPr lang="ko-KR" altLang="en-US" sz="1200" smtClean="0"/>
              <a:t>슬라이드</a:t>
            </a:r>
            <a:endParaRPr lang="ko-KR" altLang="en-US"/>
          </a:p>
        </p:txBody>
      </p:sp>
      <p:cxnSp>
        <p:nvCxnSpPr>
          <p:cNvPr id="39" name="직선 화살표 연결선 38"/>
          <p:cNvCxnSpPr/>
          <p:nvPr/>
        </p:nvCxnSpPr>
        <p:spPr>
          <a:xfrm>
            <a:off x="6609461" y="386104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30895" y="4143390"/>
            <a:ext cx="311304" cy="275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91278" y="507889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562678" y="5301208"/>
            <a:ext cx="279808" cy="2940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4" name="TextBox 13"/>
          <p:cNvSpPr txBox="1"/>
          <p:nvPr/>
        </p:nvSpPr>
        <p:spPr>
          <a:xfrm>
            <a:off x="6228184" y="400506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36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24645" y="3034948"/>
            <a:ext cx="3469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For Android, iOS Smart Phone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7462" y="2016253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all" spc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라이트 타이머 기능 활용하기</a:t>
            </a:r>
            <a:endParaRPr lang="ko-KR" altLang="en-US" sz="4000" b="1" cap="all" spc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74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3100" smtClean="0"/>
              <a:t>안드로이드에서 라이트 타이머 기능 사용하기</a:t>
            </a:r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2325940"/>
            <a:ext cx="2160240" cy="38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C:\Users\TOVNET-Lee_Sang-Hoon\Documents\카카오톡 받은 파일\어플실행 스크린샷\안드로이드 스크린샷\KakaoTalk_20160907_1607461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417" y="2348880"/>
            <a:ext cx="2160795" cy="384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1268759"/>
            <a:ext cx="8203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LAN</a:t>
            </a:r>
            <a:r>
              <a:rPr lang="ko-KR" altLang="en-US" sz="1200" smtClean="0"/>
              <a:t>에서 카메라 선택 후 설정에서 경고조명 시간설정을 선택합니다</a:t>
            </a:r>
            <a:r>
              <a:rPr lang="en-US" altLang="ko-KR" sz="1200" smtClean="0"/>
              <a:t>.</a:t>
            </a:r>
          </a:p>
          <a:p>
            <a:r>
              <a:rPr lang="en-US" altLang="ko-KR" sz="1200" smtClean="0"/>
              <a:t>Power </a:t>
            </a:r>
            <a:r>
              <a:rPr lang="ko-KR" altLang="en-US" sz="1200" smtClean="0"/>
              <a:t>를 </a:t>
            </a:r>
            <a:r>
              <a:rPr lang="en-US" altLang="ko-KR" sz="1200" smtClean="0"/>
              <a:t>ON</a:t>
            </a:r>
            <a:r>
              <a:rPr lang="ko-KR" altLang="en-US" sz="1200" smtClean="0"/>
              <a:t>으로 설정 하신 후에 위에는 시작 시간</a:t>
            </a:r>
            <a:r>
              <a:rPr lang="en-US" altLang="ko-KR" sz="1200" smtClean="0"/>
              <a:t>, </a:t>
            </a:r>
            <a:r>
              <a:rPr lang="ko-KR" altLang="en-US" sz="1200" smtClean="0"/>
              <a:t>밑에는 종료 시간을 기입하신 후에 </a:t>
            </a:r>
            <a:r>
              <a:rPr lang="en-US" altLang="ko-KR" sz="1200" smtClean="0"/>
              <a:t>OK</a:t>
            </a:r>
            <a:r>
              <a:rPr lang="ko-KR" altLang="en-US" sz="1200" smtClean="0"/>
              <a:t> 버튼을 누르시면 됩니다</a:t>
            </a:r>
            <a:r>
              <a:rPr lang="en-US" altLang="ko-KR" sz="1200" smtClean="0"/>
              <a:t>.</a:t>
            </a: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2407814" y="5086143"/>
            <a:ext cx="9656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모서리가 둥근 직사각형 8"/>
          <p:cNvSpPr/>
          <p:nvPr/>
        </p:nvSpPr>
        <p:spPr>
          <a:xfrm>
            <a:off x="3373510" y="4838587"/>
            <a:ext cx="792088" cy="495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선택</a:t>
            </a:r>
            <a:endParaRPr lang="ko-KR" altLang="en-US"/>
          </a:p>
        </p:txBody>
      </p:sp>
      <p:cxnSp>
        <p:nvCxnSpPr>
          <p:cNvPr id="10" name="직선 화살표 연결선 9"/>
          <p:cNvCxnSpPr/>
          <p:nvPr/>
        </p:nvCxnSpPr>
        <p:spPr>
          <a:xfrm flipH="1" flipV="1">
            <a:off x="6488983" y="3860215"/>
            <a:ext cx="658468" cy="125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10"/>
          <p:cNvSpPr/>
          <p:nvPr/>
        </p:nvSpPr>
        <p:spPr>
          <a:xfrm>
            <a:off x="6143453" y="5333699"/>
            <a:ext cx="792088" cy="495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완</a:t>
            </a:r>
            <a:r>
              <a:rPr lang="ko-KR" altLang="en-US"/>
              <a:t>료</a:t>
            </a:r>
          </a:p>
        </p:txBody>
      </p:sp>
      <p:cxnSp>
        <p:nvCxnSpPr>
          <p:cNvPr id="12" name="직선 화살표 연결선 11"/>
          <p:cNvCxnSpPr/>
          <p:nvPr/>
        </p:nvCxnSpPr>
        <p:spPr>
          <a:xfrm flipH="1">
            <a:off x="5659261" y="5581255"/>
            <a:ext cx="473386" cy="368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7087281" y="3637703"/>
            <a:ext cx="1440160" cy="495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종료시간 기입</a:t>
            </a:r>
            <a:endParaRPr lang="ko-KR" altLang="en-US" sz="1400"/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6488983" y="3452878"/>
            <a:ext cx="59253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모서리가 둥근 직사각형 14"/>
          <p:cNvSpPr/>
          <p:nvPr/>
        </p:nvSpPr>
        <p:spPr>
          <a:xfrm>
            <a:off x="7087281" y="3142591"/>
            <a:ext cx="1440160" cy="495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시작시간 기입</a:t>
            </a: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217858" y="4653921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09732" y="3205481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01548" y="370059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76995" y="514903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4</a:t>
            </a:r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84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3100" smtClean="0"/>
              <a:t>아이폰에서 라이트 타이머</a:t>
            </a:r>
            <a:r>
              <a:rPr lang="en-US" altLang="ko-KR" sz="3100" smtClean="0"/>
              <a:t>(</a:t>
            </a:r>
            <a:r>
              <a:rPr lang="ko-KR" altLang="en-US" sz="3100" smtClean="0"/>
              <a:t>경고조명 시간설정</a:t>
            </a:r>
            <a:r>
              <a:rPr lang="en-US" altLang="ko-KR" sz="3100" smtClean="0"/>
              <a:t>)</a:t>
            </a:r>
            <a:r>
              <a:rPr lang="ko-KR" altLang="en-US" sz="3100" smtClean="0"/>
              <a:t> 기능 사용하기</a:t>
            </a:r>
            <a:endParaRPr lang="ko-KR" altLang="en-US"/>
          </a:p>
        </p:txBody>
      </p:sp>
      <p:pic>
        <p:nvPicPr>
          <p:cNvPr id="1026" name="Picture 2" descr="C:\Users\TOVNET-Lee_Sang-Hoon\Documents\카카오톡 받은 파일\어플실행 스크린샷\아이폰 스크린샷\라이트 타이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80616"/>
            <a:ext cx="2016224" cy="359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OVNET-Lee_Sang-Hoon\Documents\카카오톡 받은 파일\어플실행 스크린샷\아이폰 스크린샷\설정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91" y="2393727"/>
            <a:ext cx="2016224" cy="359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1268759"/>
            <a:ext cx="8609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LAN</a:t>
            </a:r>
            <a:r>
              <a:rPr lang="ko-KR" altLang="en-US" sz="1200" smtClean="0"/>
              <a:t>에서 카메라 선택 후 설정에서 </a:t>
            </a:r>
            <a:r>
              <a:rPr lang="en-US" altLang="ko-KR" sz="1200" smtClean="0"/>
              <a:t>Light </a:t>
            </a:r>
            <a:r>
              <a:rPr lang="en-US" altLang="ko-KR" sz="1200"/>
              <a:t>Timer (</a:t>
            </a:r>
            <a:r>
              <a:rPr lang="ko-KR" altLang="en-US" sz="1200"/>
              <a:t>경고조명 시간설정</a:t>
            </a:r>
            <a:r>
              <a:rPr lang="en-US" altLang="ko-KR" sz="1200"/>
              <a:t>) </a:t>
            </a:r>
            <a:r>
              <a:rPr lang="ko-KR" altLang="en-US" sz="1200" smtClean="0"/>
              <a:t>를 선택합니다</a:t>
            </a:r>
            <a:r>
              <a:rPr lang="en-US" altLang="ko-KR" sz="1200" smtClean="0"/>
              <a:t>.</a:t>
            </a:r>
          </a:p>
          <a:p>
            <a:r>
              <a:rPr lang="en-US" altLang="ko-KR" sz="1200" smtClean="0"/>
              <a:t>Power </a:t>
            </a:r>
            <a:r>
              <a:rPr lang="ko-KR" altLang="en-US" sz="1200" smtClean="0"/>
              <a:t>를 </a:t>
            </a:r>
            <a:r>
              <a:rPr lang="en-US" altLang="ko-KR" sz="1200" smtClean="0"/>
              <a:t>ON</a:t>
            </a:r>
            <a:r>
              <a:rPr lang="ko-KR" altLang="en-US" sz="1200" smtClean="0"/>
              <a:t>으로 슬라이드 하신 후에 위에는 시작 시간</a:t>
            </a:r>
            <a:r>
              <a:rPr lang="en-US" altLang="ko-KR" sz="1200" smtClean="0"/>
              <a:t>, </a:t>
            </a:r>
            <a:r>
              <a:rPr lang="ko-KR" altLang="en-US" sz="1200" smtClean="0"/>
              <a:t>밑에는 종료 시간을 기입하신 후에 완료 버튼을 누르시면 됩니다</a:t>
            </a:r>
            <a:r>
              <a:rPr lang="en-US" altLang="ko-KR" sz="1200" smtClean="0"/>
              <a:t>.</a:t>
            </a:r>
          </a:p>
        </p:txBody>
      </p:sp>
      <p:cxnSp>
        <p:nvCxnSpPr>
          <p:cNvPr id="6" name="직선 화살표 연결선 5"/>
          <p:cNvCxnSpPr/>
          <p:nvPr/>
        </p:nvCxnSpPr>
        <p:spPr>
          <a:xfrm flipH="1">
            <a:off x="2086903" y="4077072"/>
            <a:ext cx="12609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모서리가 둥근 직사각형 7"/>
          <p:cNvSpPr/>
          <p:nvPr/>
        </p:nvSpPr>
        <p:spPr>
          <a:xfrm>
            <a:off x="3347864" y="3829516"/>
            <a:ext cx="792088" cy="495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선택</a:t>
            </a:r>
            <a:endParaRPr lang="ko-KR" altLang="en-US"/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6853244" y="3708088"/>
            <a:ext cx="63959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모서리가 둥근 직사각형 11"/>
          <p:cNvSpPr/>
          <p:nvPr/>
        </p:nvSpPr>
        <p:spPr>
          <a:xfrm>
            <a:off x="7544920" y="2443128"/>
            <a:ext cx="792088" cy="495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완</a:t>
            </a:r>
            <a:r>
              <a:rPr lang="ko-KR" altLang="en-US"/>
              <a:t>료</a:t>
            </a:r>
          </a:p>
        </p:txBody>
      </p:sp>
      <p:cxnSp>
        <p:nvCxnSpPr>
          <p:cNvPr id="13" name="직선 화살표 연결선 12"/>
          <p:cNvCxnSpPr/>
          <p:nvPr/>
        </p:nvCxnSpPr>
        <p:spPr>
          <a:xfrm flipH="1">
            <a:off x="6948264" y="2689338"/>
            <a:ext cx="5966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7492841" y="3581960"/>
            <a:ext cx="1440160" cy="495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종료시간 기입</a:t>
            </a:r>
            <a:endParaRPr lang="ko-KR" altLang="en-US" sz="1400"/>
          </a:p>
        </p:txBody>
      </p:sp>
      <p:cxnSp>
        <p:nvCxnSpPr>
          <p:cNvPr id="15" name="직선 화살표 연결선 14"/>
          <p:cNvCxnSpPr/>
          <p:nvPr/>
        </p:nvCxnSpPr>
        <p:spPr>
          <a:xfrm flipH="1">
            <a:off x="6891080" y="3356992"/>
            <a:ext cx="59253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모서리가 둥근 직사각형 15"/>
          <p:cNvSpPr/>
          <p:nvPr/>
        </p:nvSpPr>
        <p:spPr>
          <a:xfrm>
            <a:off x="7492841" y="2993983"/>
            <a:ext cx="1440160" cy="495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시작시간 기입</a:t>
            </a:r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192213" y="364485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37189" y="305687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57040" y="368881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89268" y="232135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4</a:t>
            </a:r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54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57560" y="3212976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prstClr val="black"/>
                </a:solidFill>
              </a:rPr>
              <a:t>For Android, iOS, Windows PC</a:t>
            </a: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all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원격으로 </a:t>
            </a:r>
            <a:r>
              <a:rPr lang="en-US" altLang="ko-KR" sz="4000" b="1" cap="all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LED </a:t>
            </a:r>
            <a:r>
              <a:rPr lang="ko-KR" altLang="en-US" sz="4000" b="1" cap="all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점등하기</a:t>
            </a:r>
            <a:endParaRPr lang="ko-KR" altLang="en-US" sz="4000" b="1" cap="all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720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OVNET-Lee_Sang-Hoon\Documents\카카오톡 받은 파일\KakaoTalk_20161006_1459438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305534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원격으로 </a:t>
            </a:r>
            <a:r>
              <a:rPr lang="en-US" altLang="ko-KR" smtClean="0"/>
              <a:t>LED </a:t>
            </a:r>
            <a:r>
              <a:rPr lang="ko-KR" altLang="en-US" smtClean="0"/>
              <a:t>점등하기</a:t>
            </a:r>
            <a:endParaRPr lang="ko-KR" altLang="en-US"/>
          </a:p>
        </p:txBody>
      </p:sp>
      <p:pic>
        <p:nvPicPr>
          <p:cNvPr id="3075" name="Picture 3" descr="C:\Users\TOVNET-Lee_Sang-Hoon\Documents\카카오톡 받은 파일\KakaoTalk_20161006_1510477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032" y="1196752"/>
            <a:ext cx="305534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148064" y="5287802"/>
            <a:ext cx="420830" cy="3734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직사각형 5"/>
          <p:cNvSpPr/>
          <p:nvPr/>
        </p:nvSpPr>
        <p:spPr>
          <a:xfrm>
            <a:off x="1115616" y="5287802"/>
            <a:ext cx="420830" cy="3734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" name="모서리가 둥근 직사각형 6"/>
          <p:cNvSpPr/>
          <p:nvPr/>
        </p:nvSpPr>
        <p:spPr>
          <a:xfrm>
            <a:off x="899592" y="5877272"/>
            <a:ext cx="3055344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smtClean="0"/>
              <a:t>TOVNETCAM LED</a:t>
            </a:r>
            <a:r>
              <a:rPr lang="ko-KR" altLang="en-US" sz="2000" smtClean="0"/>
              <a:t> </a:t>
            </a:r>
            <a:r>
              <a:rPr lang="en-US" altLang="ko-KR" sz="2000" smtClean="0"/>
              <a:t>OFF</a:t>
            </a:r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4901032" y="5877272"/>
            <a:ext cx="3055344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smtClean="0"/>
              <a:t>TOVNETCAM LED</a:t>
            </a:r>
            <a:r>
              <a:rPr lang="ko-KR" altLang="en-US" sz="2000" smtClean="0"/>
              <a:t> </a:t>
            </a:r>
            <a:r>
              <a:rPr lang="en-US" altLang="ko-KR" sz="2000" smtClean="0"/>
              <a:t>ON</a:t>
            </a:r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31640" y="5085184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64088" y="5085184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12" y="2060848"/>
            <a:ext cx="3014323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060848"/>
            <a:ext cx="3014323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273474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196752"/>
            <a:ext cx="305534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원격으로 </a:t>
            </a:r>
            <a:r>
              <a:rPr lang="en-US" altLang="ko-KR" smtClean="0"/>
              <a:t>LED </a:t>
            </a:r>
            <a:r>
              <a:rPr lang="ko-KR" altLang="en-US" smtClean="0"/>
              <a:t>점등하기</a:t>
            </a:r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5390" y="1196752"/>
            <a:ext cx="292500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508104" y="5287802"/>
            <a:ext cx="576064" cy="3734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직사각형 5"/>
          <p:cNvSpPr/>
          <p:nvPr/>
        </p:nvSpPr>
        <p:spPr>
          <a:xfrm>
            <a:off x="1259632" y="5287802"/>
            <a:ext cx="576063" cy="3734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" name="모서리가 둥근 직사각형 6"/>
          <p:cNvSpPr/>
          <p:nvPr/>
        </p:nvSpPr>
        <p:spPr>
          <a:xfrm>
            <a:off x="899592" y="5877272"/>
            <a:ext cx="3055344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smtClean="0"/>
              <a:t>TOVNETCAM LED</a:t>
            </a:r>
            <a:r>
              <a:rPr lang="ko-KR" altLang="en-US" sz="2000" smtClean="0"/>
              <a:t> </a:t>
            </a:r>
            <a:r>
              <a:rPr lang="en-US" altLang="ko-KR" sz="2000" smtClean="0"/>
              <a:t>OFF</a:t>
            </a:r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4901032" y="5877272"/>
            <a:ext cx="3055344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smtClean="0"/>
              <a:t>TOVNETCAM LED</a:t>
            </a:r>
            <a:r>
              <a:rPr lang="ko-KR" altLang="en-US" sz="2000" smtClean="0"/>
              <a:t> </a:t>
            </a:r>
            <a:r>
              <a:rPr lang="en-US" altLang="ko-KR" sz="2000" smtClean="0"/>
              <a:t>ON</a:t>
            </a:r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31640" y="4948283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64832" y="4945879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3055344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390" y="2060848"/>
            <a:ext cx="2925001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2429" y="262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802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57560" y="3212976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prstClr val="black"/>
                </a:solidFill>
              </a:rPr>
              <a:t>For Android, iOS, Windows PC</a:t>
            </a: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all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연속 촬영하기</a:t>
            </a:r>
            <a:endParaRPr lang="ko-KR" altLang="en-US" sz="4000" b="1" cap="all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043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연속촬영하기</a:t>
            </a:r>
            <a:endParaRPr lang="ko-KR" altLang="en-US"/>
          </a:p>
        </p:txBody>
      </p:sp>
      <p:pic>
        <p:nvPicPr>
          <p:cNvPr id="3" name="Picture 2" descr="C:\Users\TOVNET-Lee_Sang-Hoon\Documents\카카오톡 받은 파일\KakaoTalk_20161006_1459438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237626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TOVNET-Lee_Sang-Hoon\Documents\카카오톡 받은 파일\KakaoTalk_20161006_1536312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410467"/>
            <a:ext cx="2448272" cy="446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TOVNET-Lee_Sang-Hoon\Documents\카카오톡 받은 파일\KakaoTalk_20161006_1536315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12776"/>
            <a:ext cx="252028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850107" y="5618541"/>
            <a:ext cx="420830" cy="2587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" name="직사각형 6"/>
          <p:cNvSpPr/>
          <p:nvPr/>
        </p:nvSpPr>
        <p:spPr>
          <a:xfrm>
            <a:off x="3563888" y="4725144"/>
            <a:ext cx="420830" cy="3600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8" name="직사각형 7"/>
          <p:cNvSpPr/>
          <p:nvPr/>
        </p:nvSpPr>
        <p:spPr>
          <a:xfrm>
            <a:off x="4045136" y="4734458"/>
            <a:ext cx="420830" cy="3600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" name="직사각형 8"/>
          <p:cNvSpPr/>
          <p:nvPr/>
        </p:nvSpPr>
        <p:spPr>
          <a:xfrm>
            <a:off x="4511210" y="4725144"/>
            <a:ext cx="420830" cy="3600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" name="직사각형 9"/>
          <p:cNvSpPr/>
          <p:nvPr/>
        </p:nvSpPr>
        <p:spPr>
          <a:xfrm>
            <a:off x="7535546" y="4725144"/>
            <a:ext cx="420830" cy="3600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1" name="직사각형 10"/>
          <p:cNvSpPr/>
          <p:nvPr/>
        </p:nvSpPr>
        <p:spPr>
          <a:xfrm>
            <a:off x="7031490" y="4725144"/>
            <a:ext cx="420830" cy="3600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2" name="직사각형 11"/>
          <p:cNvSpPr/>
          <p:nvPr/>
        </p:nvSpPr>
        <p:spPr>
          <a:xfrm>
            <a:off x="6516216" y="4725144"/>
            <a:ext cx="432048" cy="3600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직사각형 12"/>
          <p:cNvSpPr/>
          <p:nvPr/>
        </p:nvSpPr>
        <p:spPr>
          <a:xfrm>
            <a:off x="874050" y="5219907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419872" y="4427820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671450" y="5618541"/>
            <a:ext cx="420830" cy="2587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6" name="직사각형 15"/>
          <p:cNvSpPr/>
          <p:nvPr/>
        </p:nvSpPr>
        <p:spPr>
          <a:xfrm>
            <a:off x="3719122" y="5589240"/>
            <a:ext cx="420830" cy="2587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291182"/>
            <a:ext cx="2376264" cy="21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76872"/>
            <a:ext cx="2448272" cy="21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736199"/>
            <a:ext cx="432048" cy="348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276872"/>
            <a:ext cx="2520280" cy="21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490" y="4734458"/>
            <a:ext cx="420830" cy="35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546" y="4728426"/>
            <a:ext cx="420830" cy="35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35100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57560" y="3212976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prstClr val="black"/>
                </a:solidFill>
              </a:rPr>
              <a:t>For Android, iOS, Windows PC</a:t>
            </a: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all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워키토키 기능 사용하기</a:t>
            </a:r>
            <a:endParaRPr lang="ko-KR" altLang="en-US" sz="4000" b="1" cap="all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07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OVNET-Lee_Sang-Hoon\Documents\카카오톡 받은 파일\KakaoTalk_20161006_1818154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74" y="945232"/>
            <a:ext cx="261460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TOVNET-Lee_Sang-Hoon\Documents\카카오톡 받은 파일\KakaoTalk_20161006_1459438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945231"/>
            <a:ext cx="2714961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OVNET-Lee_Sang-Hoon\Pictures\KakaoTalk_20160929_1445446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45232"/>
            <a:ext cx="25717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771062" y="5112843"/>
            <a:ext cx="488570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" name="직사각형 1"/>
          <p:cNvSpPr/>
          <p:nvPr/>
        </p:nvSpPr>
        <p:spPr>
          <a:xfrm>
            <a:off x="681882" y="479715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426298" y="2204864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90704" y="1844824"/>
            <a:ext cx="2173384" cy="46948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직사각형 12"/>
          <p:cNvSpPr/>
          <p:nvPr/>
        </p:nvSpPr>
        <p:spPr>
          <a:xfrm>
            <a:off x="7164288" y="5157192"/>
            <a:ext cx="420830" cy="3734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4" name="직사각형 13"/>
          <p:cNvSpPr/>
          <p:nvPr/>
        </p:nvSpPr>
        <p:spPr>
          <a:xfrm>
            <a:off x="7018586" y="4859868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/>
              <a:t>LAN </a:t>
            </a:r>
            <a:r>
              <a:rPr lang="ko-KR" altLang="en-US" sz="2400" smtClean="0"/>
              <a:t>접속 시</a:t>
            </a:r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190704" y="5589240"/>
            <a:ext cx="260287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사용하고자하는 토브넷캠을 선택합니다</a:t>
            </a:r>
            <a:r>
              <a:rPr lang="en-US" altLang="ko-KR" smtClean="0"/>
              <a:t>.</a:t>
            </a:r>
            <a:endParaRPr lang="ko-KR" altLang="en-US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1988840"/>
            <a:ext cx="2714961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266" y="1844823"/>
            <a:ext cx="575645" cy="4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2365" y="4462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10274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TOVNET-Lee_Sang-Hoon\Documents\카카오톡 받은 파일\KakaoTalk_20161006_1818158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91294"/>
            <a:ext cx="2808312" cy="410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TOVNET-Lee_Sang-Hoon\Documents\카카오톡 받은 파일\KakaoTalk_20161006_1536062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4023"/>
            <a:ext cx="2808312" cy="41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39266" y="4608787"/>
            <a:ext cx="1115843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직사각형 5"/>
          <p:cNvSpPr/>
          <p:nvPr/>
        </p:nvSpPr>
        <p:spPr>
          <a:xfrm>
            <a:off x="6732240" y="4608787"/>
            <a:ext cx="1115843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" name="직사각형 6"/>
          <p:cNvSpPr/>
          <p:nvPr/>
        </p:nvSpPr>
        <p:spPr>
          <a:xfrm>
            <a:off x="1041922" y="4283804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876256" y="4293096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6180" y="260648"/>
            <a:ext cx="6808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워키토기방식으로 통화와 같이 스피커 기능과 마이크 기능을 동시에 사용하는게 불가능합니다</a:t>
            </a:r>
            <a:r>
              <a:rPr lang="en-US" altLang="ko-KR" smtClean="0"/>
              <a:t>.</a:t>
            </a:r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683568" y="5445224"/>
            <a:ext cx="280831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600" smtClean="0"/>
          </a:p>
          <a:p>
            <a:pPr algn="ctr"/>
            <a:r>
              <a:rPr lang="ko-KR" altLang="en-US" sz="1600" smtClean="0"/>
              <a:t>토브넷캠이 </a:t>
            </a:r>
            <a:r>
              <a:rPr lang="ko-KR" altLang="en-US" sz="1600"/>
              <a:t>설치된 현장의 소리를 들을 수 있습니다</a:t>
            </a:r>
            <a:r>
              <a:rPr lang="en-US" altLang="ko-KR" sz="1600"/>
              <a:t>.</a:t>
            </a:r>
            <a:endParaRPr lang="ko-KR" altLang="en-US" sz="1600"/>
          </a:p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328084" y="5445224"/>
            <a:ext cx="280831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600"/>
              <a:t>토브넷캠이 설치된 현장으로 음성을 전달합니다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56169"/>
            <a:ext cx="280831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44824"/>
            <a:ext cx="280831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262225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TOVNET-Lee_Sang-Hoon\Documents\카카오톡 받은 파일\KakaoTalk_20161006_1818154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534" y="1340768"/>
            <a:ext cx="261460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OVNET-Lee_Sang-Hoon\Pictures\KakaoTalk_20160929_1445446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58" y="1305272"/>
            <a:ext cx="25717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TOVNET-Lee_Sang-Hoon\Documents\카카오톡 받은 파일\KakaoTalk_20161006_1459438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68760"/>
            <a:ext cx="2714961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251520" y="1700808"/>
            <a:ext cx="2548463" cy="95352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rgbClr val="FF0000"/>
                </a:solidFill>
              </a:rPr>
              <a:t>ID</a:t>
            </a:r>
            <a:r>
              <a:rPr lang="ko-KR" altLang="en-US" sz="1400" smtClean="0">
                <a:solidFill>
                  <a:srgbClr val="FF0000"/>
                </a:solidFill>
              </a:rPr>
              <a:t>와 </a:t>
            </a:r>
            <a:r>
              <a:rPr lang="en-US" altLang="ko-KR" sz="1400" smtClean="0">
                <a:solidFill>
                  <a:srgbClr val="FF0000"/>
                </a:solidFill>
              </a:rPr>
              <a:t>PW</a:t>
            </a:r>
            <a:r>
              <a:rPr lang="ko-KR" altLang="en-US" sz="1400" smtClean="0">
                <a:solidFill>
                  <a:srgbClr val="FF0000"/>
                </a:solidFill>
              </a:rPr>
              <a:t>를 입력합니다</a:t>
            </a:r>
            <a:r>
              <a:rPr lang="en-US" altLang="ko-KR" sz="1400" smtClean="0">
                <a:solidFill>
                  <a:srgbClr val="FF0000"/>
                </a:solidFill>
              </a:rPr>
              <a:t>.</a:t>
            </a:r>
            <a:endParaRPr lang="ko-KR" altLang="en-US" sz="1400">
              <a:solidFill>
                <a:srgbClr val="FF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83701" y="4859868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354290" y="263691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203848" y="2276872"/>
            <a:ext cx="2173384" cy="46948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직사각형 12"/>
          <p:cNvSpPr/>
          <p:nvPr/>
        </p:nvSpPr>
        <p:spPr>
          <a:xfrm>
            <a:off x="7092826" y="5502263"/>
            <a:ext cx="420830" cy="3734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4" name="직사각형 13"/>
          <p:cNvSpPr/>
          <p:nvPr/>
        </p:nvSpPr>
        <p:spPr>
          <a:xfrm>
            <a:off x="6946578" y="5189497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476672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/>
              <a:t>WAN </a:t>
            </a:r>
            <a:r>
              <a:rPr lang="ko-KR" altLang="en-US" sz="2400" smtClean="0"/>
              <a:t>접속 시</a:t>
            </a: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83701" y="5159087"/>
            <a:ext cx="2548463" cy="43015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rgbClr val="FF0000"/>
                </a:solidFill>
              </a:rPr>
              <a:t>.</a:t>
            </a:r>
            <a:endParaRPr lang="ko-KR" altLang="en-US" sz="1400">
              <a:solidFill>
                <a:srgbClr val="FF0000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179624" y="6021288"/>
            <a:ext cx="260287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사용하고자하는 토브넷캠을 선택합니다</a:t>
            </a:r>
            <a:r>
              <a:rPr lang="en-US" altLang="ko-KR" smtClean="0"/>
              <a:t>.</a:t>
            </a: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3701" y="17008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7305" y="478653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65928" y="274635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90926" y="519676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4</a:t>
            </a:r>
            <a:endParaRPr lang="ko-KR" altLang="en-US">
              <a:solidFill>
                <a:srgbClr val="FF0000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76872"/>
            <a:ext cx="575645" cy="4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5" y="2209322"/>
            <a:ext cx="2714961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320479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TOVNET-Lee_Sang-Hoon\Documents\카카오톡 받은 파일\KakaoTalk_20161006_1818158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96752"/>
            <a:ext cx="2808312" cy="410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TOVNET-Lee_Sang-Hoon\Documents\카카오톡 받은 파일\KakaoTalk_20161006_1536062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2808312" cy="41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39266" y="4608787"/>
            <a:ext cx="1115843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직사각형 5"/>
          <p:cNvSpPr/>
          <p:nvPr/>
        </p:nvSpPr>
        <p:spPr>
          <a:xfrm>
            <a:off x="6732240" y="4608787"/>
            <a:ext cx="1115843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" name="직사각형 6"/>
          <p:cNvSpPr/>
          <p:nvPr/>
        </p:nvSpPr>
        <p:spPr>
          <a:xfrm>
            <a:off x="1041922" y="4283804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876256" y="4293096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6180" y="260648"/>
            <a:ext cx="6808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워키토기방식으로 통화와 같이 스피커 기능과 마이크 기능을 동시에 사용하는게 불가능합니다</a:t>
            </a:r>
            <a:r>
              <a:rPr lang="en-US" altLang="ko-KR" smtClean="0"/>
              <a:t>.</a:t>
            </a:r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683568" y="5539388"/>
            <a:ext cx="280831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600" smtClean="0"/>
          </a:p>
          <a:p>
            <a:pPr algn="ctr"/>
            <a:r>
              <a:rPr lang="ko-KR" altLang="en-US" sz="1600" smtClean="0"/>
              <a:t>토브넷캠이 </a:t>
            </a:r>
            <a:r>
              <a:rPr lang="ko-KR" altLang="en-US" sz="1600"/>
              <a:t>설치된 현장의 소리를 들을 수 있습니다</a:t>
            </a:r>
            <a:r>
              <a:rPr lang="en-US" altLang="ko-KR" sz="1600"/>
              <a:t>.</a:t>
            </a:r>
            <a:endParaRPr lang="ko-KR" altLang="en-US" sz="1600"/>
          </a:p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328084" y="5540400"/>
            <a:ext cx="280831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600"/>
              <a:t>토브넷캠이 설치된 현장으로 음성을 전달합니다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835532"/>
            <a:ext cx="280831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44824"/>
            <a:ext cx="280831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136702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781" y="945232"/>
            <a:ext cx="25669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182" y="926206"/>
            <a:ext cx="2714961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901" y="945232"/>
            <a:ext cx="25669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771062" y="5112843"/>
            <a:ext cx="488570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" name="직사각형 1"/>
          <p:cNvSpPr/>
          <p:nvPr/>
        </p:nvSpPr>
        <p:spPr>
          <a:xfrm>
            <a:off x="681882" y="479715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426298" y="2098283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339606" y="1628800"/>
            <a:ext cx="2173384" cy="46948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직사각형 12"/>
          <p:cNvSpPr/>
          <p:nvPr/>
        </p:nvSpPr>
        <p:spPr>
          <a:xfrm>
            <a:off x="7031328" y="5157192"/>
            <a:ext cx="554333" cy="3734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4" name="직사각형 13"/>
          <p:cNvSpPr/>
          <p:nvPr/>
        </p:nvSpPr>
        <p:spPr>
          <a:xfrm>
            <a:off x="7018586" y="4859868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/>
              <a:t>LAN </a:t>
            </a:r>
            <a:r>
              <a:rPr lang="ko-KR" altLang="en-US" sz="2400" smtClean="0"/>
              <a:t>접속 시</a:t>
            </a:r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190704" y="5589240"/>
            <a:ext cx="260287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사용하고자하는 토브넷캠을 선택합니다</a:t>
            </a:r>
            <a:r>
              <a:rPr lang="en-US" altLang="ko-KR" smtClean="0"/>
              <a:t>.</a:t>
            </a:r>
            <a:endParaRPr lang="ko-KR" altLang="en-US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2" y="1772816"/>
            <a:ext cx="2714961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0" y="3533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838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0439" y="1188565"/>
            <a:ext cx="2799953" cy="410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2689" y="1191294"/>
            <a:ext cx="2809191" cy="41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899592" y="4304441"/>
            <a:ext cx="1115843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직사각형 5"/>
          <p:cNvSpPr/>
          <p:nvPr/>
        </p:nvSpPr>
        <p:spPr>
          <a:xfrm>
            <a:off x="6732240" y="4304441"/>
            <a:ext cx="1115843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1" name="TextBox 10"/>
          <p:cNvSpPr txBox="1"/>
          <p:nvPr/>
        </p:nvSpPr>
        <p:spPr>
          <a:xfrm>
            <a:off x="1186180" y="260648"/>
            <a:ext cx="6808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워키토기방식으로 통화와 같이 스피커 기능과 마이크 기능을 동시에 사용하는게 불가능합니다</a:t>
            </a:r>
            <a:r>
              <a:rPr lang="en-US" altLang="ko-KR" smtClean="0"/>
              <a:t>.</a:t>
            </a:r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683568" y="5445224"/>
            <a:ext cx="280831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600" smtClean="0"/>
          </a:p>
          <a:p>
            <a:pPr algn="ctr"/>
            <a:r>
              <a:rPr lang="ko-KR" altLang="en-US" sz="1600" smtClean="0"/>
              <a:t>토브넷캠이 </a:t>
            </a:r>
            <a:r>
              <a:rPr lang="ko-KR" altLang="en-US" sz="1600"/>
              <a:t>설치된 현장의 소리를 들을 수 있습니다</a:t>
            </a:r>
            <a:r>
              <a:rPr lang="en-US" altLang="ko-KR" sz="1600"/>
              <a:t>.</a:t>
            </a:r>
            <a:endParaRPr lang="ko-KR" altLang="en-US" sz="1600"/>
          </a:p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328084" y="5445224"/>
            <a:ext cx="280831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600"/>
              <a:t>토브넷캠이 설치된 현장으로 음성을 전달합니다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56169"/>
            <a:ext cx="280831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238" y="1816249"/>
            <a:ext cx="2762154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429" y="262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893274" y="391447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60626" y="3972906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495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5341" y="1340768"/>
            <a:ext cx="25669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439" y="1305272"/>
            <a:ext cx="25669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0816" y="1268760"/>
            <a:ext cx="2720319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289620" y="1791314"/>
            <a:ext cx="2548463" cy="95352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rgbClr val="FF0000"/>
                </a:solidFill>
              </a:rPr>
              <a:t>ID</a:t>
            </a:r>
            <a:r>
              <a:rPr lang="ko-KR" altLang="en-US" sz="1400" smtClean="0">
                <a:solidFill>
                  <a:srgbClr val="FF0000"/>
                </a:solidFill>
              </a:rPr>
              <a:t>와 </a:t>
            </a:r>
            <a:r>
              <a:rPr lang="en-US" altLang="ko-KR" sz="1400" smtClean="0">
                <a:solidFill>
                  <a:srgbClr val="FF0000"/>
                </a:solidFill>
              </a:rPr>
              <a:t>PW</a:t>
            </a:r>
            <a:r>
              <a:rPr lang="ko-KR" altLang="en-US" sz="1400" smtClean="0">
                <a:solidFill>
                  <a:srgbClr val="FF0000"/>
                </a:solidFill>
              </a:rPr>
              <a:t>를 입력합니다</a:t>
            </a:r>
            <a:r>
              <a:rPr lang="en-US" altLang="ko-KR" sz="1400" smtClean="0">
                <a:solidFill>
                  <a:srgbClr val="FF0000"/>
                </a:solidFill>
              </a:rPr>
              <a:t>.</a:t>
            </a:r>
            <a:endParaRPr lang="ko-KR" altLang="en-US" sz="1400">
              <a:solidFill>
                <a:srgbClr val="FF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44830" y="464208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583458" y="2394560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267598" y="1885474"/>
            <a:ext cx="2456530" cy="69375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직사각형 12"/>
          <p:cNvSpPr/>
          <p:nvPr/>
        </p:nvSpPr>
        <p:spPr>
          <a:xfrm>
            <a:off x="6946578" y="5502263"/>
            <a:ext cx="567078" cy="33849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4" name="직사각형 13"/>
          <p:cNvSpPr/>
          <p:nvPr/>
        </p:nvSpPr>
        <p:spPr>
          <a:xfrm>
            <a:off x="6946578" y="5189497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476672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/>
              <a:t>WAN </a:t>
            </a:r>
            <a:r>
              <a:rPr lang="ko-KR" altLang="en-US" sz="2400" smtClean="0"/>
              <a:t>접속 시</a:t>
            </a: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92963" y="5044534"/>
            <a:ext cx="2548463" cy="43015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rgbClr val="FF0000"/>
                </a:solidFill>
              </a:rPr>
              <a:t>.</a:t>
            </a:r>
            <a:endParaRPr lang="ko-KR" altLang="en-US" sz="1400">
              <a:solidFill>
                <a:srgbClr val="FF0000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179624" y="6021288"/>
            <a:ext cx="260287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사용하고자하는 토브넷캠을 선택합니다</a:t>
            </a:r>
            <a:r>
              <a:rPr lang="en-US" altLang="ko-KR" smtClean="0"/>
              <a:t>.</a:t>
            </a: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3701" y="17008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7305" y="478653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85330" y="244406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90926" y="519676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4</a:t>
            </a:r>
            <a:endParaRPr lang="ko-KR" altLang="en-US">
              <a:solidFill>
                <a:srgbClr val="FF0000"/>
              </a:solidFill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5" y="2179324"/>
            <a:ext cx="2714961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2429" y="262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1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0" y="1227843"/>
            <a:ext cx="2808312" cy="410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2689" y="1209862"/>
            <a:ext cx="2809191" cy="41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755575" y="4293096"/>
            <a:ext cx="1332149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직사각형 5"/>
          <p:cNvSpPr/>
          <p:nvPr/>
        </p:nvSpPr>
        <p:spPr>
          <a:xfrm>
            <a:off x="6696236" y="4310833"/>
            <a:ext cx="1298386" cy="4043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1" name="TextBox 10"/>
          <p:cNvSpPr txBox="1"/>
          <p:nvPr/>
        </p:nvSpPr>
        <p:spPr>
          <a:xfrm>
            <a:off x="1186180" y="260648"/>
            <a:ext cx="6808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워키토기방식으로 통화와 같이 스피커 기능과 마이크 기능을 동시에 사용하는게 불가능합니다</a:t>
            </a:r>
            <a:r>
              <a:rPr lang="en-US" altLang="ko-KR" smtClean="0"/>
              <a:t>.</a:t>
            </a:r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683568" y="5539388"/>
            <a:ext cx="280831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600" smtClean="0"/>
          </a:p>
          <a:p>
            <a:pPr algn="ctr"/>
            <a:r>
              <a:rPr lang="ko-KR" altLang="en-US" sz="1600" smtClean="0"/>
              <a:t>토브넷캠이 </a:t>
            </a:r>
            <a:r>
              <a:rPr lang="ko-KR" altLang="en-US" sz="1600"/>
              <a:t>설치된 현장의 소리를 들을 수 있습니다</a:t>
            </a:r>
            <a:r>
              <a:rPr lang="en-US" altLang="ko-KR" sz="1600"/>
              <a:t>.</a:t>
            </a:r>
            <a:endParaRPr lang="ko-KR" altLang="en-US" sz="1600"/>
          </a:p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328084" y="5540400"/>
            <a:ext cx="2808312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600"/>
              <a:t>토브넷캠이 설치된 현장으로 음성을 전달합니다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835532"/>
            <a:ext cx="280831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44824"/>
            <a:ext cx="280831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2429" y="262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041922" y="391447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858944" y="391447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791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57560" y="3212976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prstClr val="black"/>
                </a:solidFill>
              </a:rPr>
              <a:t>For Android, iOS, Windows PC</a:t>
            </a: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all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정지 영상 저</a:t>
            </a:r>
            <a:r>
              <a:rPr lang="ko-KR" altLang="en-US" sz="4000" b="1" cap="all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장</a:t>
            </a:r>
            <a:r>
              <a:rPr lang="ko-KR" altLang="en-US" sz="4000" b="1" cap="all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하기</a:t>
            </a:r>
            <a:endParaRPr lang="ko-KR" altLang="en-US" sz="4000" b="1" cap="all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274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OVNET-Lee_Sang-Hoon\Documents\카카오톡 받은 파일\KakaoTalk_20161006_155119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367987"/>
            <a:ext cx="2438686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TOVNET-Lee_Sang-Hoon\Pictures\KakaoTalk_20160929_1445439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67987"/>
            <a:ext cx="2699792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426298" y="5291916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651315" y="5661248"/>
            <a:ext cx="400405" cy="2787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pic>
        <p:nvPicPr>
          <p:cNvPr id="5123" name="Picture 3" descr="C:\Users\TOVNET-Lee_Sang-Hoon\Documents\카카오톡 받은 파일\KakaoTalk_20161006_1551193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367987"/>
            <a:ext cx="2512581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4572000" y="5670540"/>
            <a:ext cx="400405" cy="2787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" name="모서리가 둥근 직사각형 8"/>
          <p:cNvSpPr/>
          <p:nvPr/>
        </p:nvSpPr>
        <p:spPr>
          <a:xfrm>
            <a:off x="3563888" y="5968714"/>
            <a:ext cx="2438686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촬영후 영상을 나오신 후 </a:t>
            </a:r>
            <a:r>
              <a:rPr lang="en-US" altLang="ko-KR" sz="1600" smtClean="0"/>
              <a:t>‘</a:t>
            </a:r>
            <a:r>
              <a:rPr lang="ko-KR" altLang="en-US" sz="1600" smtClean="0"/>
              <a:t>파일</a:t>
            </a:r>
            <a:r>
              <a:rPr lang="en-US" altLang="ko-KR" sz="1600" smtClean="0"/>
              <a:t>;</a:t>
            </a:r>
            <a:r>
              <a:rPr lang="ko-KR" altLang="en-US" sz="1600" smtClean="0"/>
              <a:t>을 클립합니다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6444207" y="5973177"/>
            <a:ext cx="2512581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정지 영상이 저장 됨을 확인 할 수 있습니다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1" name="TextBox 10"/>
          <p:cNvSpPr txBox="1"/>
          <p:nvPr/>
        </p:nvSpPr>
        <p:spPr>
          <a:xfrm>
            <a:off x="251520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정지 영상 저장하기</a:t>
            </a:r>
            <a:r>
              <a:rPr lang="en-US" altLang="ko-KR" smtClean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6173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04749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475656" y="5301208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9851"/>
            <a:ext cx="269979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916832"/>
            <a:ext cx="251185" cy="19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29336"/>
            <a:ext cx="251185" cy="19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0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3888" y="1367987"/>
            <a:ext cx="2520280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1367987"/>
            <a:ext cx="2699792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426298" y="5131841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651315" y="5589240"/>
            <a:ext cx="544421" cy="3507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4208" y="1416439"/>
            <a:ext cx="2512581" cy="447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4622982" y="5501173"/>
            <a:ext cx="400405" cy="43881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" name="모서리가 둥근 직사각형 8"/>
          <p:cNvSpPr/>
          <p:nvPr/>
        </p:nvSpPr>
        <p:spPr>
          <a:xfrm>
            <a:off x="3563888" y="5968714"/>
            <a:ext cx="2438686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촬영후 영상을 나오신 후 </a:t>
            </a:r>
            <a:r>
              <a:rPr lang="en-US" altLang="ko-KR" sz="1600" smtClean="0"/>
              <a:t>‘</a:t>
            </a:r>
            <a:r>
              <a:rPr lang="ko-KR" altLang="en-US" sz="1600" smtClean="0"/>
              <a:t>파일</a:t>
            </a:r>
            <a:r>
              <a:rPr lang="en-US" altLang="ko-KR" sz="1600" smtClean="0"/>
              <a:t>;</a:t>
            </a:r>
            <a:r>
              <a:rPr lang="ko-KR" altLang="en-US" sz="1600" smtClean="0"/>
              <a:t>을 클립합니다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6444207" y="5973177"/>
            <a:ext cx="2512581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정지 영상이 저장 됨을 확인 할 수 있습니다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1" name="TextBox 10"/>
          <p:cNvSpPr txBox="1"/>
          <p:nvPr/>
        </p:nvSpPr>
        <p:spPr>
          <a:xfrm>
            <a:off x="251520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정지 영상 저장하기</a:t>
            </a:r>
            <a:r>
              <a:rPr lang="en-US" altLang="ko-KR" smtClean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0986" y="52199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70646" y="52199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526638" y="5219908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2699792" cy="260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30" y="1988841"/>
            <a:ext cx="479842" cy="3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30" y="2452453"/>
            <a:ext cx="479841" cy="36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2429" y="262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46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8" y="3212976"/>
            <a:ext cx="1790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solidFill>
                  <a:prstClr val="black"/>
                </a:solidFill>
              </a:rPr>
              <a:t>For </a:t>
            </a:r>
            <a:r>
              <a:rPr lang="en-US" altLang="ko-KR" smtClean="0">
                <a:solidFill>
                  <a:prstClr val="black"/>
                </a:solidFill>
              </a:rPr>
              <a:t>Android</a:t>
            </a: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all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영상 분할하기</a:t>
            </a:r>
            <a:endParaRPr lang="ko-KR" altLang="en-US" sz="4000" b="1" cap="all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217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TOVNET-Lee_Sang-Hoon\Documents\카카오톡 받은 파일\KakaoTalk_20161006_1601102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29" y="1268759"/>
            <a:ext cx="2588715" cy="447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TOVNET-Lee_Sang-Hoon\Documents\카카오톡 받은 파일\KakaoTalk_20161006_1601099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2438686" cy="447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2011355" y="5445224"/>
            <a:ext cx="400405" cy="2787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" name="직사각형 3"/>
          <p:cNvSpPr/>
          <p:nvPr/>
        </p:nvSpPr>
        <p:spPr>
          <a:xfrm>
            <a:off x="4858346" y="255561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35691" y="2852936"/>
            <a:ext cx="400405" cy="2787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8" name="직사각형 7"/>
          <p:cNvSpPr/>
          <p:nvPr/>
        </p:nvSpPr>
        <p:spPr>
          <a:xfrm>
            <a:off x="1834010" y="5147900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8" name="Picture 4" descr="C:\Users\TOVNET-Lee_Sang-Hoon\Documents\카카오톡 받은 파일\KakaoTalk_20161006_1601104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821" y="1268761"/>
            <a:ext cx="2390635" cy="447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7017796" y="2852936"/>
            <a:ext cx="905427" cy="2787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1" name="직사각형 10"/>
          <p:cNvSpPr/>
          <p:nvPr/>
        </p:nvSpPr>
        <p:spPr>
          <a:xfrm>
            <a:off x="7596336" y="3059668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285821" y="5805264"/>
            <a:ext cx="2390635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보려고 하시는 토브넷캠 </a:t>
            </a:r>
            <a:r>
              <a:rPr lang="en-US" altLang="ko-KR" sz="1600" smtClean="0"/>
              <a:t>ID</a:t>
            </a:r>
            <a:r>
              <a:rPr lang="ko-KR" altLang="en-US" sz="1600" smtClean="0"/>
              <a:t>를 선택하세요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251520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영상 분할하기</a:t>
            </a:r>
            <a:r>
              <a:rPr lang="en-US" altLang="ko-KR" smtClean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78358" y="51479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</a:rPr>
              <a:t>1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02694" y="257997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2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34458" y="3074501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3</a:t>
            </a:r>
            <a:endParaRPr lang="ko-KR" altLang="en-US">
              <a:solidFill>
                <a:srgbClr val="FF0000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244410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03237"/>
            <a:ext cx="1296144" cy="75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821" y="2603237"/>
            <a:ext cx="590435" cy="75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35100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TOVNET-Lee_Sang-Hoon\Documents\카카오톡 받은 파일\KakaoTalk_20161006_1601110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16" y="1412776"/>
            <a:ext cx="2731096" cy="420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TOVNET-Lee_Sang-Hoon\Documents\카카오톡 받은 파일\KakaoTalk_20161006_1601108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2775"/>
            <a:ext cx="2902634" cy="420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287411" y="2123563"/>
            <a:ext cx="156450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Double 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048816" y="5733256"/>
            <a:ext cx="2731096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확대 하고 싶은 영상을 더블클릭 해주세요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7" name="모서리가 둥근 직사각형 6"/>
          <p:cNvSpPr/>
          <p:nvPr/>
        </p:nvSpPr>
        <p:spPr>
          <a:xfrm>
            <a:off x="5148064" y="5733256"/>
            <a:ext cx="2902634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확대된 단일화면으로 볼 수 있습니다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8" name="TextBox 7"/>
          <p:cNvSpPr txBox="1"/>
          <p:nvPr/>
        </p:nvSpPr>
        <p:spPr>
          <a:xfrm>
            <a:off x="251520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영상 분할하기</a:t>
            </a:r>
            <a:r>
              <a:rPr lang="en-US" altLang="ko-KR"/>
              <a:t>2</a:t>
            </a:r>
            <a:endParaRPr lang="en-US" altLang="ko-KR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16" y="2538516"/>
            <a:ext cx="1365548" cy="91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14364" y="2538516"/>
            <a:ext cx="1365548" cy="91064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414364" y="2492895"/>
            <a:ext cx="1365548" cy="102384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064" y="2308228"/>
            <a:ext cx="2902634" cy="241691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35100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토브넷\이거 복구합시다\토브넷 이상훈\로고\tovnet회사로고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8" y="5301208"/>
            <a:ext cx="1133475" cy="7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57560" y="3212976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prstClr val="black"/>
                </a:solidFill>
              </a:rPr>
              <a:t>For Android, iOS, Windows PC</a:t>
            </a: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7464" y="2348880"/>
            <a:ext cx="89777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all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동영상으로 저장하기</a:t>
            </a:r>
            <a:endParaRPr lang="ko-KR" altLang="en-US" sz="4000" b="1" cap="all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303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TOVNET-Lee_Sang-Hoon\Documents\카카오톡 받은 파일\KakaoTalk_20161006_161429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295232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TOVNET-Lee_Sang-Hoon\Documents\카카오톡 받은 파일\KakaoTalk_20161006_1614297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4"/>
            <a:ext cx="295232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130154" y="5085184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307499" y="5445224"/>
            <a:ext cx="400405" cy="2787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직사각형 5"/>
          <p:cNvSpPr/>
          <p:nvPr/>
        </p:nvSpPr>
        <p:spPr>
          <a:xfrm>
            <a:off x="7308304" y="5445224"/>
            <a:ext cx="400405" cy="2787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" name="직사각형 6"/>
          <p:cNvSpPr/>
          <p:nvPr/>
        </p:nvSpPr>
        <p:spPr>
          <a:xfrm>
            <a:off x="7211679" y="1772816"/>
            <a:ext cx="593655" cy="26786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8" name="모서리가 둥근 직사각형 7"/>
          <p:cNvSpPr/>
          <p:nvPr/>
        </p:nvSpPr>
        <p:spPr>
          <a:xfrm>
            <a:off x="971600" y="5757153"/>
            <a:ext cx="2952328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영사기 아이콘을 클릭합니다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9" name="TextBox 8"/>
          <p:cNvSpPr txBox="1"/>
          <p:nvPr/>
        </p:nvSpPr>
        <p:spPr>
          <a:xfrm>
            <a:off x="251520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동영상으로 저장하기</a:t>
            </a:r>
            <a:r>
              <a:rPr lang="en-US" altLang="ko-KR" smtClean="0"/>
              <a:t>1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5004048" y="5733256"/>
            <a:ext cx="2952328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영사기 아이콘이 선택되어 있고</a:t>
            </a:r>
            <a:r>
              <a:rPr lang="en-US" altLang="ko-KR" sz="1400" smtClean="0"/>
              <a:t>, </a:t>
            </a:r>
            <a:r>
              <a:rPr lang="ko-KR" altLang="en-US" sz="1400" smtClean="0"/>
              <a:t>우측상단에 </a:t>
            </a:r>
            <a:r>
              <a:rPr lang="en-US" altLang="ko-KR" sz="1400" smtClean="0"/>
              <a:t>‘REC’ </a:t>
            </a:r>
            <a:r>
              <a:rPr lang="ko-KR" altLang="en-US" sz="1400" smtClean="0"/>
              <a:t>상태가 뜹니다</a:t>
            </a:r>
            <a:r>
              <a:rPr lang="en-US" altLang="ko-KR" sz="1400" smtClean="0"/>
              <a:t>.</a:t>
            </a:r>
            <a:endParaRPr lang="ko-KR" altLang="en-US" sz="160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295232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295232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53422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TOVNET-Lee_Sang-Hoon\Documents\카카오톡 받은 파일\KakaoTalk_20161006_1615108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5"/>
            <a:ext cx="2952328" cy="459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TOVNET-Lee_Sang-Hoon\Documents\카카오톡 받은 파일\KakaoTalk_20161006_1615106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5"/>
            <a:ext cx="2952328" cy="459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050877" y="507589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247561" y="5435763"/>
            <a:ext cx="400405" cy="2787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직사각형 5"/>
          <p:cNvSpPr/>
          <p:nvPr/>
        </p:nvSpPr>
        <p:spPr>
          <a:xfrm>
            <a:off x="971600" y="1628800"/>
            <a:ext cx="2952327" cy="3507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" name="직사각형 6"/>
          <p:cNvSpPr/>
          <p:nvPr/>
        </p:nvSpPr>
        <p:spPr>
          <a:xfrm>
            <a:off x="5004048" y="2297040"/>
            <a:ext cx="2952328" cy="6279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8" name="모서리가 둥근 직사각형 7"/>
          <p:cNvSpPr/>
          <p:nvPr/>
        </p:nvSpPr>
        <p:spPr>
          <a:xfrm>
            <a:off x="971600" y="5757153"/>
            <a:ext cx="2952328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영상을 종료하시고 </a:t>
            </a:r>
            <a:r>
              <a:rPr lang="en-US" altLang="ko-KR" sz="1600" smtClean="0"/>
              <a:t>‘</a:t>
            </a:r>
            <a:r>
              <a:rPr lang="ko-KR" altLang="en-US" sz="1600" smtClean="0"/>
              <a:t>파일</a:t>
            </a:r>
            <a:r>
              <a:rPr lang="en-US" altLang="ko-KR" sz="1600" smtClean="0"/>
              <a:t>’</a:t>
            </a:r>
            <a:r>
              <a:rPr lang="ko-KR" altLang="en-US" sz="1600" smtClean="0"/>
              <a:t>을 클릭합니다</a:t>
            </a:r>
            <a:r>
              <a:rPr lang="en-US" altLang="ko-KR" sz="1600" smtClean="0"/>
              <a:t>..</a:t>
            </a:r>
            <a:endParaRPr lang="ko-KR" altLang="en-US" sz="1600"/>
          </a:p>
        </p:txBody>
      </p:sp>
      <p:sp>
        <p:nvSpPr>
          <p:cNvPr id="9" name="TextBox 8"/>
          <p:cNvSpPr txBox="1"/>
          <p:nvPr/>
        </p:nvSpPr>
        <p:spPr>
          <a:xfrm>
            <a:off x="251520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동영상으로 저장하기</a:t>
            </a:r>
            <a:r>
              <a:rPr lang="en-US" altLang="ko-KR"/>
              <a:t>2</a:t>
            </a:r>
            <a:endParaRPr lang="en-US" altLang="ko-KR" smtClean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5004048" y="5733256"/>
            <a:ext cx="2952328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smtClean="0"/>
              <a:t>avi</a:t>
            </a:r>
            <a:r>
              <a:rPr lang="ko-KR" altLang="en-US" sz="1400" smtClean="0"/>
              <a:t>파일이 저장되어 있음을 확인할 수 있습니다 </a:t>
            </a:r>
            <a:r>
              <a:rPr lang="en-US" altLang="ko-KR" sz="1400" smtClean="0"/>
              <a:t>.</a:t>
            </a:r>
            <a:endParaRPr lang="ko-KR" altLang="en-US" sz="1600"/>
          </a:p>
        </p:txBody>
      </p:sp>
      <p:sp>
        <p:nvSpPr>
          <p:cNvPr id="16" name="직사각형 15"/>
          <p:cNvSpPr/>
          <p:nvPr/>
        </p:nvSpPr>
        <p:spPr>
          <a:xfrm>
            <a:off x="2051720" y="1916832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288032" cy="19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840"/>
            <a:ext cx="288032" cy="19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2365" y="696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안드로이</a:t>
            </a:r>
            <a:r>
              <a:rPr lang="ko-KR" altLang="en-US"/>
              <a:t>드</a:t>
            </a:r>
          </a:p>
        </p:txBody>
      </p:sp>
    </p:spTree>
    <p:extLst>
      <p:ext uri="{BB962C8B-B14F-4D97-AF65-F5344CB8AC3E}">
        <p14:creationId xmlns:p14="http://schemas.microsoft.com/office/powerpoint/2010/main" val="255914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020272" y="5380185"/>
            <a:ext cx="576064" cy="34378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" name="TextBox 8"/>
          <p:cNvSpPr txBox="1"/>
          <p:nvPr/>
        </p:nvSpPr>
        <p:spPr>
          <a:xfrm>
            <a:off x="251520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동영상으로 저장하기</a:t>
            </a:r>
            <a:r>
              <a:rPr lang="en-US" altLang="ko-KR" smtClean="0"/>
              <a:t>1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971600" y="1124744"/>
            <a:ext cx="3046725" cy="5328592"/>
            <a:chOff x="971600" y="1124744"/>
            <a:chExt cx="3046725" cy="5328592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1600" y="1124744"/>
              <a:ext cx="2952328" cy="460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3224551" y="4963698"/>
              <a:ext cx="793774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altLang="ko-KR" b="1" cap="none" spc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Click</a:t>
              </a:r>
              <a:endParaRPr lang="en-US" altLang="ko-KR" sz="54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057459" y="5380184"/>
              <a:ext cx="534660" cy="343779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971600" y="5757153"/>
              <a:ext cx="2952328" cy="69618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mtClean="0"/>
                <a:t>영사기 아이콘을 클릭합니다</a:t>
              </a:r>
              <a:r>
                <a:rPr lang="en-US" altLang="ko-KR" sz="1600" smtClean="0"/>
                <a:t>.</a:t>
              </a:r>
              <a:endParaRPr lang="ko-KR" altLang="en-US" sz="1600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2002183"/>
              <a:ext cx="2952328" cy="259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22429" y="262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4999062" y="1124744"/>
            <a:ext cx="2957314" cy="5304695"/>
            <a:chOff x="4999062" y="1124744"/>
            <a:chExt cx="2957314" cy="5304695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04048" y="1124744"/>
              <a:ext cx="2952328" cy="460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모서리가 둥근 직사각형 9"/>
            <p:cNvSpPr/>
            <p:nvPr/>
          </p:nvSpPr>
          <p:spPr>
            <a:xfrm>
              <a:off x="5004048" y="5733256"/>
              <a:ext cx="2952328" cy="69618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smtClean="0"/>
                <a:t>영사기 아이콘이 선택되어 있고</a:t>
              </a:r>
              <a:r>
                <a:rPr lang="en-US" altLang="ko-KR" sz="1400" smtClean="0"/>
                <a:t>, </a:t>
              </a:r>
              <a:r>
                <a:rPr lang="ko-KR" altLang="en-US" sz="1400" smtClean="0"/>
                <a:t>우측상단에 </a:t>
              </a:r>
              <a:r>
                <a:rPr lang="en-US" altLang="ko-KR" sz="1400" smtClean="0"/>
                <a:t>‘REC’ </a:t>
              </a:r>
              <a:r>
                <a:rPr lang="ko-KR" altLang="en-US" sz="1400" smtClean="0"/>
                <a:t>상태가 뜹니다</a:t>
              </a:r>
              <a:r>
                <a:rPr lang="en-US" altLang="ko-KR" sz="1400" smtClean="0"/>
                <a:t>.</a:t>
              </a:r>
              <a:endParaRPr lang="ko-KR" altLang="en-US" sz="1600"/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9062" y="2040680"/>
              <a:ext cx="2952328" cy="259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4" name="Picture 2" descr="C:\Users\TOVNET-Lee_Sang-Hoon\Desktop\캡처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9306" y="2015971"/>
              <a:ext cx="1019175" cy="400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직사각형 6"/>
            <p:cNvSpPr/>
            <p:nvPr/>
          </p:nvSpPr>
          <p:spPr>
            <a:xfrm>
              <a:off x="5009306" y="2031923"/>
              <a:ext cx="1019175" cy="384097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41261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6486" y="1124745"/>
            <a:ext cx="2969890" cy="459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5077" y="1124745"/>
            <a:ext cx="2788850" cy="4589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132615" y="4909343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247561" y="5278675"/>
            <a:ext cx="524239" cy="43582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직사각형 5"/>
          <p:cNvSpPr/>
          <p:nvPr/>
        </p:nvSpPr>
        <p:spPr>
          <a:xfrm>
            <a:off x="1135077" y="1628800"/>
            <a:ext cx="2788850" cy="5515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" name="직사각형 6"/>
          <p:cNvSpPr/>
          <p:nvPr/>
        </p:nvSpPr>
        <p:spPr>
          <a:xfrm>
            <a:off x="5004048" y="2112374"/>
            <a:ext cx="2934766" cy="5245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8" name="모서리가 둥근 직사각형 7"/>
          <p:cNvSpPr/>
          <p:nvPr/>
        </p:nvSpPr>
        <p:spPr>
          <a:xfrm>
            <a:off x="971600" y="5757153"/>
            <a:ext cx="2952328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영상을 종료하시고 </a:t>
            </a:r>
            <a:r>
              <a:rPr lang="en-US" altLang="ko-KR" sz="1600" smtClean="0"/>
              <a:t>‘</a:t>
            </a:r>
            <a:r>
              <a:rPr lang="ko-KR" altLang="en-US" sz="1600" smtClean="0"/>
              <a:t>파일</a:t>
            </a:r>
            <a:r>
              <a:rPr lang="en-US" altLang="ko-KR" sz="1600" smtClean="0"/>
              <a:t>’</a:t>
            </a:r>
            <a:r>
              <a:rPr lang="ko-KR" altLang="en-US" sz="1600" smtClean="0"/>
              <a:t>을 클릭합니다</a:t>
            </a:r>
            <a:r>
              <a:rPr lang="en-US" altLang="ko-KR" sz="1600" smtClean="0"/>
              <a:t>..</a:t>
            </a:r>
            <a:endParaRPr lang="ko-KR" altLang="en-US" sz="1600"/>
          </a:p>
        </p:txBody>
      </p:sp>
      <p:sp>
        <p:nvSpPr>
          <p:cNvPr id="9" name="TextBox 8"/>
          <p:cNvSpPr txBox="1"/>
          <p:nvPr/>
        </p:nvSpPr>
        <p:spPr>
          <a:xfrm>
            <a:off x="251520" y="40466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동영상으로 저장하기</a:t>
            </a:r>
            <a:r>
              <a:rPr lang="en-US" altLang="ko-KR"/>
              <a:t>2</a:t>
            </a:r>
            <a:endParaRPr lang="en-US" altLang="ko-KR" smtClean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5004048" y="5733256"/>
            <a:ext cx="2952328" cy="6961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smtClean="0"/>
              <a:t>mov</a:t>
            </a:r>
            <a:r>
              <a:rPr lang="ko-KR" altLang="en-US" sz="1400" smtClean="0"/>
              <a:t>파일이 저장되어 있음을 확인할 수 있습니다 </a:t>
            </a:r>
            <a:r>
              <a:rPr lang="en-US" altLang="ko-KR" sz="1400" smtClean="0"/>
              <a:t>.</a:t>
            </a:r>
            <a:endParaRPr lang="ko-KR" altLang="en-US" sz="1600"/>
          </a:p>
        </p:txBody>
      </p:sp>
      <p:sp>
        <p:nvSpPr>
          <p:cNvPr id="16" name="직사각형 15"/>
          <p:cNvSpPr/>
          <p:nvPr/>
        </p:nvSpPr>
        <p:spPr>
          <a:xfrm>
            <a:off x="2633927" y="1811060"/>
            <a:ext cx="79377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Click</a:t>
            </a:r>
            <a:endParaRPr lang="en-US" altLang="ko-KR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292" y="1713043"/>
            <a:ext cx="556828" cy="370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528" y="2180391"/>
            <a:ext cx="537592" cy="35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2429" y="262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아이폰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75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1100</Words>
  <Application>Microsoft Office PowerPoint</Application>
  <PresentationFormat>화면 슬라이드 쇼(4:3)</PresentationFormat>
  <Paragraphs>335</Paragraphs>
  <Slides>48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49" baseType="lpstr">
      <vt:lpstr>Office 테마</vt:lpstr>
      <vt:lpstr>PowerPoint 프레젠테이션</vt:lpstr>
      <vt:lpstr>PowerPoint 프레젠테이션</vt:lpstr>
      <vt:lpstr>안드로이드</vt:lpstr>
      <vt:lpstr>아이폰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SD카드 설정을 사용하기 위해서는 먼저 이 특성들을 순서대로 설정 하셔야 합니다. 만약 기능이 활성화 되지 않을 경우 순서를 다시 한번 확인하여 주시길 바랍니다.</vt:lpstr>
      <vt:lpstr>PowerPoint 프레젠테이션</vt:lpstr>
      <vt:lpstr>SD카드 설정을 사용하기 위해서는 먼저 이 특성들을 순서대로 설정 하셔야 합니다. 만약 기능이 활성화 되지 않을 경우 순서를 다시 한번 확인하여 주시길 바랍니다.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안드로이드에서 라이트 타이머 기능 사용하기</vt:lpstr>
      <vt:lpstr>아이폰에서 라이트 타이머(경고조명 시간설정) 기능 사용하기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토브넷캠 매뉴얼</dc:title>
  <dc:creator>TOVNET-Lee_Sang-Hoon</dc:creator>
  <cp:lastModifiedBy>Registered User</cp:lastModifiedBy>
  <cp:revision>44</cp:revision>
  <dcterms:created xsi:type="dcterms:W3CDTF">2016-10-05T09:28:28Z</dcterms:created>
  <dcterms:modified xsi:type="dcterms:W3CDTF">2017-02-09T00:14:21Z</dcterms:modified>
</cp:coreProperties>
</file>