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149" d="100"/>
          <a:sy n="149" d="100"/>
        </p:scale>
        <p:origin x="64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8837E-A197-412B-A4A2-DCBECEC67CFB}" type="datetimeFigureOut">
              <a:rPr lang="ko-KR" altLang="en-US" smtClean="0"/>
              <a:t>2018-11-26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18B1E-CED3-456B-A07D-9AE25C7A374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02911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8837E-A197-412B-A4A2-DCBECEC67CFB}" type="datetimeFigureOut">
              <a:rPr lang="ko-KR" altLang="en-US" smtClean="0"/>
              <a:t>2018-11-26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18B1E-CED3-456B-A07D-9AE25C7A374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263916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8837E-A197-412B-A4A2-DCBECEC67CFB}" type="datetimeFigureOut">
              <a:rPr lang="ko-KR" altLang="en-US" smtClean="0"/>
              <a:t>2018-11-26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18B1E-CED3-456B-A07D-9AE25C7A374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776831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8837E-A197-412B-A4A2-DCBECEC67CFB}" type="datetimeFigureOut">
              <a:rPr lang="ko-KR" altLang="en-US" smtClean="0"/>
              <a:t>2018-11-26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18B1E-CED3-456B-A07D-9AE25C7A374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936346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8837E-A197-412B-A4A2-DCBECEC67CFB}" type="datetimeFigureOut">
              <a:rPr lang="ko-KR" altLang="en-US" smtClean="0"/>
              <a:t>2018-11-26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18B1E-CED3-456B-A07D-9AE25C7A374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958896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8837E-A197-412B-A4A2-DCBECEC67CFB}" type="datetimeFigureOut">
              <a:rPr lang="ko-KR" altLang="en-US" smtClean="0"/>
              <a:t>2018-11-26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18B1E-CED3-456B-A07D-9AE25C7A374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199738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8837E-A197-412B-A4A2-DCBECEC67CFB}" type="datetimeFigureOut">
              <a:rPr lang="ko-KR" altLang="en-US" smtClean="0"/>
              <a:t>2018-11-26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18B1E-CED3-456B-A07D-9AE25C7A374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203215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8837E-A197-412B-A4A2-DCBECEC67CFB}" type="datetimeFigureOut">
              <a:rPr lang="ko-KR" altLang="en-US" smtClean="0"/>
              <a:t>2018-11-26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18B1E-CED3-456B-A07D-9AE25C7A374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53843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8837E-A197-412B-A4A2-DCBECEC67CFB}" type="datetimeFigureOut">
              <a:rPr lang="ko-KR" altLang="en-US" smtClean="0"/>
              <a:t>2018-11-26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18B1E-CED3-456B-A07D-9AE25C7A374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827523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8837E-A197-412B-A4A2-DCBECEC67CFB}" type="datetimeFigureOut">
              <a:rPr lang="ko-KR" altLang="en-US" smtClean="0"/>
              <a:t>2018-11-26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18B1E-CED3-456B-A07D-9AE25C7A374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931683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8837E-A197-412B-A4A2-DCBECEC67CFB}" type="datetimeFigureOut">
              <a:rPr lang="ko-KR" altLang="en-US" smtClean="0"/>
              <a:t>2018-11-26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18B1E-CED3-456B-A07D-9AE25C7A374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987319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38837E-A197-412B-A4A2-DCBECEC67CFB}" type="datetimeFigureOut">
              <a:rPr lang="ko-KR" altLang="en-US" smtClean="0"/>
              <a:t>2018-11-26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618B1E-CED3-456B-A07D-9AE25C7A374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6927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eg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5" Type="http://schemas.openxmlformats.org/officeDocument/2006/relationships/image" Target="../media/image2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Relationship Id="rId1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아래쪽 화살표 설명선 11"/>
          <p:cNvSpPr/>
          <p:nvPr/>
        </p:nvSpPr>
        <p:spPr>
          <a:xfrm>
            <a:off x="516125" y="2745022"/>
            <a:ext cx="10870569" cy="2447866"/>
          </a:xfrm>
          <a:prstGeom prst="downArrowCallout">
            <a:avLst>
              <a:gd name="adj1" fmla="val 61659"/>
              <a:gd name="adj2" fmla="val 53306"/>
              <a:gd name="adj3" fmla="val 25000"/>
              <a:gd name="adj4" fmla="val 64977"/>
            </a:avLst>
          </a:prstGeom>
          <a:gradFill>
            <a:gsLst>
              <a:gs pos="0">
                <a:schemeClr val="bg1"/>
              </a:gs>
              <a:gs pos="50000">
                <a:schemeClr val="accent3">
                  <a:lumMod val="105000"/>
                  <a:satMod val="103000"/>
                  <a:tint val="73000"/>
                </a:schemeClr>
              </a:gs>
              <a:gs pos="100000">
                <a:schemeClr val="accent3">
                  <a:lumMod val="105000"/>
                  <a:satMod val="109000"/>
                  <a:tint val="81000"/>
                </a:schemeClr>
              </a:gs>
            </a:gsLst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십자형 4"/>
          <p:cNvSpPr/>
          <p:nvPr/>
        </p:nvSpPr>
        <p:spPr>
          <a:xfrm>
            <a:off x="3765511" y="1578301"/>
            <a:ext cx="1006732" cy="1006732"/>
          </a:xfrm>
          <a:prstGeom prst="plus">
            <a:avLst>
              <a:gd name="adj" fmla="val 36151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73" t="7702" r="12666" b="7081"/>
          <a:stretch/>
        </p:blipFill>
        <p:spPr>
          <a:xfrm>
            <a:off x="5404807" y="1141579"/>
            <a:ext cx="1051122" cy="2044622"/>
          </a:xfrm>
          <a:prstGeom prst="rect">
            <a:avLst/>
          </a:prstGeom>
        </p:spPr>
      </p:pic>
      <p:sp>
        <p:nvSpPr>
          <p:cNvPr id="7" name="십자형 6"/>
          <p:cNvSpPr/>
          <p:nvPr/>
        </p:nvSpPr>
        <p:spPr>
          <a:xfrm>
            <a:off x="7088493" y="1587642"/>
            <a:ext cx="1006732" cy="1006732"/>
          </a:xfrm>
          <a:prstGeom prst="plus">
            <a:avLst>
              <a:gd name="adj" fmla="val 36151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11" t="17807" r="1084" b="19585"/>
          <a:stretch/>
        </p:blipFill>
        <p:spPr>
          <a:xfrm>
            <a:off x="8600701" y="1221092"/>
            <a:ext cx="2785993" cy="188559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149860" y="3316830"/>
            <a:ext cx="19087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dirty="0" err="1" smtClean="0"/>
              <a:t>Wifi</a:t>
            </a:r>
            <a:r>
              <a:rPr lang="en-US" altLang="ko-KR" dirty="0" smtClean="0"/>
              <a:t> Relay Board</a:t>
            </a:r>
            <a:endParaRPr lang="ko-KR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158748" y="3316830"/>
            <a:ext cx="15432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dirty="0" smtClean="0"/>
              <a:t>Smart Phone</a:t>
            </a:r>
            <a:endParaRPr lang="ko-KR" alt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9126159" y="3316830"/>
            <a:ext cx="1400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dirty="0" smtClean="0"/>
              <a:t>Desktop PC</a:t>
            </a:r>
            <a:endParaRPr lang="ko-KR" altLang="en-US" dirty="0"/>
          </a:p>
        </p:txBody>
      </p:sp>
      <p:sp>
        <p:nvSpPr>
          <p:cNvPr id="13" name="모서리가 둥근 직사각형 12"/>
          <p:cNvSpPr/>
          <p:nvPr/>
        </p:nvSpPr>
        <p:spPr>
          <a:xfrm>
            <a:off x="516125" y="5294019"/>
            <a:ext cx="10870569" cy="1304464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4000" dirty="0" smtClean="0"/>
              <a:t>8</a:t>
            </a:r>
            <a:r>
              <a:rPr lang="ko-KR" altLang="en-US" sz="4000" dirty="0" smtClean="0"/>
              <a:t>포트 원격제어 보드</a:t>
            </a:r>
            <a:endParaRPr lang="ko-KR" altLang="en-US" sz="4000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241" y="1510014"/>
            <a:ext cx="2510794" cy="1705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5008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위쪽 화살표 설명선 32"/>
          <p:cNvSpPr/>
          <p:nvPr/>
        </p:nvSpPr>
        <p:spPr>
          <a:xfrm>
            <a:off x="2567835" y="3337814"/>
            <a:ext cx="6194627" cy="3060270"/>
          </a:xfrm>
          <a:prstGeom prst="upArrowCallout">
            <a:avLst>
              <a:gd name="adj1" fmla="val 77883"/>
              <a:gd name="adj2" fmla="val 54021"/>
              <a:gd name="adj3" fmla="val 27238"/>
              <a:gd name="adj4" fmla="val 64639"/>
            </a:avLst>
          </a:prstGeom>
          <a:gradFill>
            <a:gsLst>
              <a:gs pos="0">
                <a:schemeClr val="bg1"/>
              </a:gs>
              <a:gs pos="50000">
                <a:schemeClr val="accent3">
                  <a:lumMod val="105000"/>
                  <a:satMod val="103000"/>
                  <a:tint val="73000"/>
                </a:schemeClr>
              </a:gs>
              <a:gs pos="100000">
                <a:schemeClr val="accent3">
                  <a:lumMod val="105000"/>
                  <a:satMod val="109000"/>
                  <a:tint val="81000"/>
                </a:schemeClr>
              </a:gs>
            </a:gsLst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ko-KR" sz="1600" dirty="0"/>
              <a:t>PC App </a:t>
            </a:r>
            <a:r>
              <a:rPr lang="ko-KR" altLang="en-US" sz="1600" dirty="0"/>
              <a:t>및 </a:t>
            </a:r>
            <a:r>
              <a:rPr lang="en-US" altLang="ko-KR" sz="1600" dirty="0"/>
              <a:t>Android App</a:t>
            </a:r>
            <a:r>
              <a:rPr lang="ko-KR" altLang="en-US" sz="1600" dirty="0"/>
              <a:t>에</a:t>
            </a:r>
            <a:r>
              <a:rPr lang="en-US" altLang="ko-KR" sz="1600" dirty="0"/>
              <a:t> </a:t>
            </a:r>
            <a:r>
              <a:rPr lang="ko-KR" altLang="en-US" sz="1600" dirty="0"/>
              <a:t>릴레이 </a:t>
            </a:r>
            <a:r>
              <a:rPr lang="ko-KR" altLang="en-US" sz="1600" dirty="0" err="1"/>
              <a:t>채널별</a:t>
            </a:r>
            <a:r>
              <a:rPr lang="ko-KR" altLang="en-US" sz="1600" dirty="0"/>
              <a:t> 개별 설정 가능</a:t>
            </a:r>
            <a:endParaRPr lang="en-US" altLang="ko-KR" sz="1600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ko-KR" altLang="en-US" sz="1600" dirty="0"/>
              <a:t>타 </a:t>
            </a:r>
            <a:r>
              <a:rPr lang="en-US" altLang="ko-KR" sz="1600" dirty="0"/>
              <a:t>S/W </a:t>
            </a:r>
            <a:r>
              <a:rPr lang="ko-KR" altLang="en-US" sz="1600" dirty="0"/>
              <a:t>개발에 사용될 수 있도록 </a:t>
            </a:r>
            <a:r>
              <a:rPr lang="en-US" altLang="ko-KR" sz="1600" dirty="0"/>
              <a:t>TCP/IP Socket </a:t>
            </a:r>
            <a:r>
              <a:rPr lang="ko-KR" altLang="en-US" sz="1600" dirty="0"/>
              <a:t>전문 제공</a:t>
            </a:r>
            <a:endParaRPr lang="en-US" altLang="ko-KR" sz="1600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ko-KR" sz="1600" dirty="0"/>
              <a:t>Digital Input : 2 Port </a:t>
            </a:r>
            <a:r>
              <a:rPr lang="ko-KR" altLang="en-US" sz="1600" dirty="0"/>
              <a:t>지원</a:t>
            </a:r>
            <a:endParaRPr lang="en-US" altLang="ko-KR" sz="1600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ko-KR" sz="1600" dirty="0"/>
              <a:t>Analog Input : 1 Port </a:t>
            </a:r>
            <a:r>
              <a:rPr lang="ko-KR" altLang="en-US" sz="1600" dirty="0"/>
              <a:t>지원</a:t>
            </a:r>
            <a:endParaRPr lang="en-US" altLang="ko-KR" sz="1600" dirty="0"/>
          </a:p>
        </p:txBody>
      </p:sp>
      <p:sp>
        <p:nvSpPr>
          <p:cNvPr id="20" name="TextBox 19"/>
          <p:cNvSpPr txBox="1"/>
          <p:nvPr/>
        </p:nvSpPr>
        <p:spPr>
          <a:xfrm>
            <a:off x="3349288" y="3340063"/>
            <a:ext cx="15071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 err="1" smtClean="0"/>
              <a:t>Wifi</a:t>
            </a:r>
            <a:r>
              <a:rPr lang="en-US" altLang="ko-KR" sz="1000" dirty="0" smtClean="0"/>
              <a:t> 8Port Relay Board</a:t>
            </a:r>
          </a:p>
          <a:p>
            <a:pPr algn="ctr"/>
            <a:r>
              <a:rPr lang="en-US" altLang="ko-KR" sz="1000" dirty="0" smtClean="0"/>
              <a:t>(TCP/IP </a:t>
            </a:r>
            <a:r>
              <a:rPr lang="ko-KR" altLang="en-US" sz="1000" dirty="0" smtClean="0"/>
              <a:t>통신 제어</a:t>
            </a:r>
            <a:r>
              <a:rPr lang="en-US" altLang="ko-KR" sz="1000" dirty="0" smtClean="0"/>
              <a:t>)</a:t>
            </a:r>
            <a:endParaRPr lang="ko-KR" altLang="en-US" sz="1000" dirty="0"/>
          </a:p>
        </p:txBody>
      </p:sp>
      <p:sp>
        <p:nvSpPr>
          <p:cNvPr id="21" name="구름 20"/>
          <p:cNvSpPr/>
          <p:nvPr/>
        </p:nvSpPr>
        <p:spPr>
          <a:xfrm>
            <a:off x="6028518" y="2217240"/>
            <a:ext cx="1925351" cy="976274"/>
          </a:xfrm>
          <a:prstGeom prst="cloud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chemeClr val="tx1"/>
                </a:solidFill>
              </a:rPr>
              <a:t>Internet</a:t>
            </a:r>
            <a:endParaRPr lang="ko-KR" altLang="en-US" dirty="0">
              <a:solidFill>
                <a:schemeClr val="tx1"/>
              </a:solidFill>
            </a:endParaRPr>
          </a:p>
        </p:txBody>
      </p:sp>
      <p:cxnSp>
        <p:nvCxnSpPr>
          <p:cNvPr id="34" name="꺾인 연결선 33"/>
          <p:cNvCxnSpPr>
            <a:stCxn id="32" idx="1"/>
            <a:endCxn id="21" idx="0"/>
          </p:cNvCxnSpPr>
          <p:nvPr/>
        </p:nvCxnSpPr>
        <p:spPr>
          <a:xfrm rot="10800000">
            <a:off x="7952266" y="2705378"/>
            <a:ext cx="872793" cy="931519"/>
          </a:xfrm>
          <a:prstGeom prst="bentConnector3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꺾인 연결선 37"/>
          <p:cNvCxnSpPr>
            <a:stCxn id="42" idx="3"/>
          </p:cNvCxnSpPr>
          <p:nvPr/>
        </p:nvCxnSpPr>
        <p:spPr>
          <a:xfrm>
            <a:off x="5268175" y="2552703"/>
            <a:ext cx="766315" cy="152674"/>
          </a:xfrm>
          <a:prstGeom prst="bentConnector3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5297845" y="2886440"/>
            <a:ext cx="74251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000" dirty="0" smtClean="0"/>
              <a:t>상태 전송</a:t>
            </a:r>
            <a:endParaRPr lang="ko-KR" altLang="en-US" sz="1000" dirty="0"/>
          </a:p>
        </p:txBody>
      </p:sp>
      <p:grpSp>
        <p:nvGrpSpPr>
          <p:cNvPr id="3" name="그룹 2"/>
          <p:cNvGrpSpPr/>
          <p:nvPr/>
        </p:nvGrpSpPr>
        <p:grpSpPr>
          <a:xfrm>
            <a:off x="510798" y="312371"/>
            <a:ext cx="1743607" cy="6054351"/>
            <a:chOff x="510798" y="312371"/>
            <a:chExt cx="1743607" cy="6054351"/>
          </a:xfrm>
        </p:grpSpPr>
        <p:sp>
          <p:nvSpPr>
            <p:cNvPr id="15" name="모서리가 둥근 직사각형 14"/>
            <p:cNvSpPr/>
            <p:nvPr/>
          </p:nvSpPr>
          <p:spPr>
            <a:xfrm>
              <a:off x="510798" y="312371"/>
              <a:ext cx="1743607" cy="6054351"/>
            </a:xfrm>
            <a:prstGeom prst="roundRect">
              <a:avLst/>
            </a:prstGeom>
            <a:noFill/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5" name="그림 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1080" y="380903"/>
              <a:ext cx="1063041" cy="1063041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1083829" y="1347812"/>
              <a:ext cx="56938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000" dirty="0" smtClean="0"/>
                <a:t>조명등</a:t>
              </a:r>
              <a:endParaRPr lang="ko-KR" altLang="en-US" sz="1000" dirty="0"/>
            </a:p>
          </p:txBody>
        </p:sp>
        <p:pic>
          <p:nvPicPr>
            <p:cNvPr id="7" name="그림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2959" y="1745956"/>
              <a:ext cx="1039281" cy="692854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1187674" y="2480772"/>
              <a:ext cx="38985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000" dirty="0" smtClean="0"/>
                <a:t>Fan</a:t>
              </a:r>
              <a:endParaRPr lang="ko-KR" altLang="en-US" sz="1000" dirty="0"/>
            </a:p>
          </p:txBody>
        </p:sp>
        <p:pic>
          <p:nvPicPr>
            <p:cNvPr id="9" name="그림 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7403" y="2925775"/>
              <a:ext cx="850397" cy="850397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796540" y="3828972"/>
              <a:ext cx="117211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000" dirty="0" smtClean="0"/>
                <a:t>보일러</a:t>
              </a:r>
              <a:r>
                <a:rPr lang="en-US" altLang="ko-KR" sz="1000" dirty="0" smtClean="0"/>
                <a:t> </a:t>
              </a:r>
              <a:r>
                <a:rPr lang="ko-KR" altLang="en-US" sz="1000" dirty="0" smtClean="0"/>
                <a:t>및 전열기</a:t>
              </a:r>
              <a:endParaRPr lang="ko-KR" altLang="en-US" sz="1000" dirty="0"/>
            </a:p>
          </p:txBody>
        </p:sp>
        <p:cxnSp>
          <p:nvCxnSpPr>
            <p:cNvPr id="12" name="직선 연결선 11"/>
            <p:cNvCxnSpPr/>
            <p:nvPr/>
          </p:nvCxnSpPr>
          <p:spPr>
            <a:xfrm>
              <a:off x="1368523" y="5264899"/>
              <a:ext cx="0" cy="494117"/>
            </a:xfrm>
            <a:prstGeom prst="line">
              <a:avLst/>
            </a:prstGeom>
            <a:ln w="76200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/>
            <p:cNvSpPr txBox="1"/>
            <p:nvPr/>
          </p:nvSpPr>
          <p:spPr>
            <a:xfrm>
              <a:off x="729569" y="5957798"/>
              <a:ext cx="127791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000" dirty="0" smtClean="0"/>
                <a:t>기타</a:t>
              </a:r>
              <a:r>
                <a:rPr lang="en-US" altLang="ko-KR" sz="1000" dirty="0" smtClean="0"/>
                <a:t>(</a:t>
              </a:r>
              <a:r>
                <a:rPr lang="ko-KR" altLang="en-US" sz="1000" dirty="0" smtClean="0"/>
                <a:t>수도</a:t>
              </a:r>
              <a:r>
                <a:rPr lang="en-US" altLang="ko-KR" sz="1000" dirty="0" smtClean="0"/>
                <a:t>, </a:t>
              </a:r>
              <a:r>
                <a:rPr lang="ko-KR" altLang="en-US" sz="1000" dirty="0" smtClean="0"/>
                <a:t>가스 등</a:t>
              </a:r>
              <a:r>
                <a:rPr lang="en-US" altLang="ko-KR" sz="1000" dirty="0" smtClean="0"/>
                <a:t>)</a:t>
              </a:r>
              <a:endParaRPr lang="ko-KR" altLang="en-US" sz="1000" dirty="0"/>
            </a:p>
          </p:txBody>
        </p:sp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0111" y="4195571"/>
              <a:ext cx="764974" cy="764974"/>
            </a:xfrm>
            <a:prstGeom prst="rect">
              <a:avLst/>
            </a:prstGeom>
          </p:spPr>
        </p:pic>
        <p:sp>
          <p:nvSpPr>
            <p:cNvPr id="30" name="TextBox 29"/>
            <p:cNvSpPr txBox="1"/>
            <p:nvPr/>
          </p:nvSpPr>
          <p:spPr>
            <a:xfrm>
              <a:off x="1097905" y="4966826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000" dirty="0" err="1" smtClean="0"/>
                <a:t>싸이렌</a:t>
              </a:r>
              <a:endParaRPr lang="ko-KR" altLang="en-US" sz="1000" dirty="0"/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10175059" y="3585904"/>
            <a:ext cx="34015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 smtClean="0"/>
              <a:t>PC</a:t>
            </a:r>
            <a:endParaRPr lang="ko-KR" altLang="en-US" sz="1000" dirty="0"/>
          </a:p>
        </p:txBody>
      </p:sp>
      <p:sp>
        <p:nvSpPr>
          <p:cNvPr id="36" name="TextBox 35"/>
          <p:cNvSpPr txBox="1"/>
          <p:nvPr/>
        </p:nvSpPr>
        <p:spPr>
          <a:xfrm>
            <a:off x="9951043" y="2225535"/>
            <a:ext cx="93487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 smtClean="0"/>
              <a:t>Smart Phone</a:t>
            </a:r>
            <a:endParaRPr lang="ko-KR" altLang="en-US" sz="1000" dirty="0"/>
          </a:p>
        </p:txBody>
      </p:sp>
      <p:pic>
        <p:nvPicPr>
          <p:cNvPr id="25" name="그림 2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73" t="7702" r="12666" b="7081"/>
          <a:stretch/>
        </p:blipFill>
        <p:spPr>
          <a:xfrm>
            <a:off x="9411968" y="1134251"/>
            <a:ext cx="569788" cy="1108340"/>
          </a:xfrm>
          <a:prstGeom prst="rect">
            <a:avLst/>
          </a:prstGeom>
        </p:spPr>
      </p:pic>
      <p:pic>
        <p:nvPicPr>
          <p:cNvPr id="26" name="그림 25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11" t="17807" r="1084" b="19585"/>
          <a:stretch/>
        </p:blipFill>
        <p:spPr>
          <a:xfrm>
            <a:off x="9162065" y="2895702"/>
            <a:ext cx="1122505" cy="759726"/>
          </a:xfrm>
          <a:prstGeom prst="rect">
            <a:avLst/>
          </a:prstGeom>
        </p:spPr>
      </p:pic>
      <p:pic>
        <p:nvPicPr>
          <p:cNvPr id="27" name="그림 2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73" t="7702" r="12666" b="7081"/>
          <a:stretch/>
        </p:blipFill>
        <p:spPr>
          <a:xfrm>
            <a:off x="10972603" y="1134251"/>
            <a:ext cx="569788" cy="1108340"/>
          </a:xfrm>
          <a:prstGeom prst="rect">
            <a:avLst/>
          </a:prstGeom>
        </p:spPr>
      </p:pic>
      <p:cxnSp>
        <p:nvCxnSpPr>
          <p:cNvPr id="29" name="직선 연결선 28"/>
          <p:cNvCxnSpPr/>
          <p:nvPr/>
        </p:nvCxnSpPr>
        <p:spPr>
          <a:xfrm flipV="1">
            <a:off x="10228057" y="1679641"/>
            <a:ext cx="571170" cy="5067"/>
          </a:xfrm>
          <a:prstGeom prst="line">
            <a:avLst/>
          </a:prstGeom>
          <a:ln w="7620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모서리가 둥근 직사각형 31"/>
          <p:cNvSpPr/>
          <p:nvPr/>
        </p:nvSpPr>
        <p:spPr>
          <a:xfrm>
            <a:off x="8825058" y="907070"/>
            <a:ext cx="3040161" cy="5459652"/>
          </a:xfrm>
          <a:prstGeom prst="roundRect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7" name="직선 연결선 36"/>
          <p:cNvCxnSpPr/>
          <p:nvPr/>
        </p:nvCxnSpPr>
        <p:spPr>
          <a:xfrm flipV="1">
            <a:off x="10228057" y="3193514"/>
            <a:ext cx="571170" cy="5067"/>
          </a:xfrm>
          <a:prstGeom prst="line">
            <a:avLst/>
          </a:prstGeom>
          <a:ln w="7620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" name="그림 38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11" t="17807" r="1084" b="19585"/>
          <a:stretch/>
        </p:blipFill>
        <p:spPr>
          <a:xfrm>
            <a:off x="10696244" y="2895702"/>
            <a:ext cx="1122505" cy="759726"/>
          </a:xfrm>
          <a:prstGeom prst="rect">
            <a:avLst/>
          </a:prstGeom>
        </p:spPr>
      </p:pic>
      <p:cxnSp>
        <p:nvCxnSpPr>
          <p:cNvPr id="45" name="꺾인 연결선 44"/>
          <p:cNvCxnSpPr>
            <a:stCxn id="42" idx="1"/>
            <a:endCxn id="15" idx="3"/>
          </p:cNvCxnSpPr>
          <p:nvPr/>
        </p:nvCxnSpPr>
        <p:spPr>
          <a:xfrm rot="10800000" flipV="1">
            <a:off x="2254405" y="2552703"/>
            <a:ext cx="638682" cy="786844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그림 1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5600" y="3986801"/>
            <a:ext cx="2719076" cy="18718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0" name="TextBox 39"/>
          <p:cNvSpPr txBox="1"/>
          <p:nvPr/>
        </p:nvSpPr>
        <p:spPr>
          <a:xfrm>
            <a:off x="9818795" y="5946770"/>
            <a:ext cx="11993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 smtClean="0"/>
              <a:t>PC </a:t>
            </a:r>
            <a:r>
              <a:rPr lang="ko-KR" altLang="en-US" sz="1000" dirty="0" smtClean="0"/>
              <a:t>연동 프로그램</a:t>
            </a:r>
            <a:endParaRPr lang="ko-KR" altLang="en-US" sz="1000" dirty="0"/>
          </a:p>
        </p:txBody>
      </p:sp>
      <p:pic>
        <p:nvPicPr>
          <p:cNvPr id="42" name="그림 4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3087" y="1745956"/>
            <a:ext cx="2375088" cy="1613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635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7719" y="2203157"/>
            <a:ext cx="2375088" cy="1613494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7674" y="1910886"/>
            <a:ext cx="610690" cy="661742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73" t="7702" r="12666" b="7081"/>
          <a:stretch/>
        </p:blipFill>
        <p:spPr>
          <a:xfrm>
            <a:off x="1246463" y="497961"/>
            <a:ext cx="329725" cy="641375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11" t="17807" r="1084" b="19585"/>
          <a:stretch/>
        </p:blipFill>
        <p:spPr>
          <a:xfrm>
            <a:off x="1838321" y="497961"/>
            <a:ext cx="1035072" cy="70055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05" y="396596"/>
            <a:ext cx="742740" cy="742740"/>
          </a:xfrm>
          <a:prstGeom prst="rect">
            <a:avLst/>
          </a:prstGeom>
        </p:spPr>
      </p:pic>
      <p:sp>
        <p:nvSpPr>
          <p:cNvPr id="19" name="모서리가 둥근 직사각형 18"/>
          <p:cNvSpPr/>
          <p:nvPr/>
        </p:nvSpPr>
        <p:spPr>
          <a:xfrm>
            <a:off x="226464" y="277738"/>
            <a:ext cx="2773110" cy="1012678"/>
          </a:xfrm>
          <a:prstGeom prst="roundRect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왼쪽/오른쪽 화살표 19"/>
          <p:cNvSpPr/>
          <p:nvPr/>
        </p:nvSpPr>
        <p:spPr>
          <a:xfrm rot="5400000">
            <a:off x="1350171" y="1432940"/>
            <a:ext cx="525696" cy="335422"/>
          </a:xfrm>
          <a:prstGeom prst="left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왼쪽/오른쪽 화살표 20"/>
          <p:cNvSpPr/>
          <p:nvPr/>
        </p:nvSpPr>
        <p:spPr>
          <a:xfrm rot="1800000">
            <a:off x="1921232" y="2566118"/>
            <a:ext cx="852288" cy="405656"/>
          </a:xfrm>
          <a:prstGeom prst="left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2" name="그림 2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1843" y="427201"/>
            <a:ext cx="3241571" cy="1323962"/>
          </a:xfrm>
          <a:prstGeom prst="rect">
            <a:avLst/>
          </a:prstGeom>
        </p:spPr>
      </p:pic>
      <p:pic>
        <p:nvPicPr>
          <p:cNvPr id="23" name="그림 2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0794" y="1956388"/>
            <a:ext cx="1026261" cy="1359380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10062627" y="1617278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000" smtClean="0"/>
              <a:t>에어컨</a:t>
            </a:r>
            <a:endParaRPr lang="ko-KR" altLang="en-US" sz="1000"/>
          </a:p>
        </p:txBody>
      </p:sp>
      <p:sp>
        <p:nvSpPr>
          <p:cNvPr id="25" name="TextBox 24"/>
          <p:cNvSpPr txBox="1"/>
          <p:nvPr/>
        </p:nvSpPr>
        <p:spPr>
          <a:xfrm>
            <a:off x="9842053" y="3315768"/>
            <a:ext cx="44114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000" dirty="0" smtClean="0"/>
              <a:t>난로</a:t>
            </a:r>
            <a:endParaRPr lang="ko-KR" altLang="en-US" sz="1000" dirty="0"/>
          </a:p>
        </p:txBody>
      </p:sp>
      <p:pic>
        <p:nvPicPr>
          <p:cNvPr id="26" name="그림 2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2025" y="3614871"/>
            <a:ext cx="1123798" cy="858852"/>
          </a:xfrm>
          <a:prstGeom prst="rect">
            <a:avLst/>
          </a:prstGeom>
        </p:spPr>
      </p:pic>
      <p:pic>
        <p:nvPicPr>
          <p:cNvPr id="27" name="그림 2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0449" y="5256622"/>
            <a:ext cx="1462860" cy="976558"/>
          </a:xfrm>
          <a:prstGeom prst="rect">
            <a:avLst/>
          </a:prstGeom>
        </p:spPr>
      </p:pic>
      <p:pic>
        <p:nvPicPr>
          <p:cNvPr id="28" name="그림 2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7796" y="5259090"/>
            <a:ext cx="1084560" cy="1084560"/>
          </a:xfrm>
          <a:prstGeom prst="rect">
            <a:avLst/>
          </a:prstGeom>
        </p:spPr>
      </p:pic>
      <p:pic>
        <p:nvPicPr>
          <p:cNvPr id="29" name="그림 28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3964" y="5261105"/>
            <a:ext cx="1462661" cy="914650"/>
          </a:xfrm>
          <a:prstGeom prst="rect">
            <a:avLst/>
          </a:prstGeom>
        </p:spPr>
      </p:pic>
      <p:pic>
        <p:nvPicPr>
          <p:cNvPr id="30" name="그림 29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31" y="5261105"/>
            <a:ext cx="1820924" cy="874043"/>
          </a:xfrm>
          <a:prstGeom prst="rect">
            <a:avLst/>
          </a:prstGeom>
        </p:spPr>
      </p:pic>
      <p:pic>
        <p:nvPicPr>
          <p:cNvPr id="32" name="그림 31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955" y="5261105"/>
            <a:ext cx="1283363" cy="1153021"/>
          </a:xfrm>
          <a:prstGeom prst="rect">
            <a:avLst/>
          </a:prstGeom>
        </p:spPr>
      </p:pic>
      <p:pic>
        <p:nvPicPr>
          <p:cNvPr id="33" name="그림 32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175" y="5261105"/>
            <a:ext cx="975867" cy="1068467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9645112" y="4500164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000" dirty="0" smtClean="0"/>
              <a:t>연기센서</a:t>
            </a:r>
            <a:endParaRPr lang="ko-KR" altLang="en-US" sz="1000" dirty="0"/>
          </a:p>
        </p:txBody>
      </p:sp>
      <p:sp>
        <p:nvSpPr>
          <p:cNvPr id="35" name="TextBox 34"/>
          <p:cNvSpPr txBox="1"/>
          <p:nvPr/>
        </p:nvSpPr>
        <p:spPr>
          <a:xfrm>
            <a:off x="8696504" y="6291015"/>
            <a:ext cx="87075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000" smtClean="0"/>
              <a:t>온습도</a:t>
            </a:r>
            <a:r>
              <a:rPr lang="ko-KR" altLang="en-US" sz="1000" dirty="0" smtClean="0"/>
              <a:t> 센서</a:t>
            </a:r>
            <a:endParaRPr lang="ko-KR" altLang="en-US" sz="1000" dirty="0"/>
          </a:p>
        </p:txBody>
      </p:sp>
      <p:sp>
        <p:nvSpPr>
          <p:cNvPr id="36" name="TextBox 35"/>
          <p:cNvSpPr txBox="1"/>
          <p:nvPr/>
        </p:nvSpPr>
        <p:spPr>
          <a:xfrm>
            <a:off x="7233133" y="6291015"/>
            <a:ext cx="90922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 smtClean="0"/>
              <a:t>AC</a:t>
            </a:r>
            <a:r>
              <a:rPr lang="ko-KR" altLang="en-US" sz="1000" dirty="0" smtClean="0"/>
              <a:t>전원 센서</a:t>
            </a:r>
            <a:endParaRPr lang="ko-KR" altLang="en-US" sz="1000" dirty="0"/>
          </a:p>
        </p:txBody>
      </p:sp>
      <p:sp>
        <p:nvSpPr>
          <p:cNvPr id="37" name="TextBox 36"/>
          <p:cNvSpPr txBox="1"/>
          <p:nvPr/>
        </p:nvSpPr>
        <p:spPr>
          <a:xfrm>
            <a:off x="5541591" y="6343650"/>
            <a:ext cx="10054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 smtClean="0"/>
              <a:t>LED </a:t>
            </a:r>
            <a:r>
              <a:rPr lang="ko-KR" altLang="en-US" sz="1000" dirty="0" smtClean="0"/>
              <a:t>광고판 등</a:t>
            </a:r>
            <a:endParaRPr lang="ko-KR" altLang="en-US" sz="1000" dirty="0"/>
          </a:p>
        </p:txBody>
      </p:sp>
      <p:sp>
        <p:nvSpPr>
          <p:cNvPr id="38" name="TextBox 37"/>
          <p:cNvSpPr txBox="1"/>
          <p:nvPr/>
        </p:nvSpPr>
        <p:spPr>
          <a:xfrm>
            <a:off x="3729272" y="6343650"/>
            <a:ext cx="125547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000" err="1" smtClean="0"/>
              <a:t>마그네틱</a:t>
            </a:r>
            <a:r>
              <a:rPr lang="ko-KR" altLang="en-US" sz="1000" dirty="0" smtClean="0"/>
              <a:t> </a:t>
            </a:r>
            <a:r>
              <a:rPr lang="ko-KR" altLang="en-US" sz="1000" dirty="0" err="1" smtClean="0"/>
              <a:t>잠금장치</a:t>
            </a:r>
            <a:endParaRPr lang="ko-KR" altLang="en-US" sz="1000" dirty="0"/>
          </a:p>
        </p:txBody>
      </p:sp>
      <p:sp>
        <p:nvSpPr>
          <p:cNvPr id="39" name="TextBox 38"/>
          <p:cNvSpPr txBox="1"/>
          <p:nvPr/>
        </p:nvSpPr>
        <p:spPr>
          <a:xfrm>
            <a:off x="2162791" y="6343650"/>
            <a:ext cx="9541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000" smtClean="0"/>
              <a:t>인체감지센서</a:t>
            </a:r>
            <a:endParaRPr lang="ko-KR" altLang="en-US" sz="1000" dirty="0"/>
          </a:p>
        </p:txBody>
      </p:sp>
      <p:sp>
        <p:nvSpPr>
          <p:cNvPr id="40" name="TextBox 39"/>
          <p:cNvSpPr txBox="1"/>
          <p:nvPr/>
        </p:nvSpPr>
        <p:spPr>
          <a:xfrm>
            <a:off x="830839" y="6343650"/>
            <a:ext cx="56938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000" dirty="0" err="1" smtClean="0"/>
              <a:t>싸이렌</a:t>
            </a:r>
            <a:endParaRPr lang="ko-KR" altLang="en-US" sz="1000" dirty="0"/>
          </a:p>
        </p:txBody>
      </p:sp>
      <p:cxnSp>
        <p:nvCxnSpPr>
          <p:cNvPr id="42" name="꺾인 연결선 41"/>
          <p:cNvCxnSpPr>
            <a:stCxn id="2" idx="2"/>
            <a:endCxn id="33" idx="0"/>
          </p:cNvCxnSpPr>
          <p:nvPr/>
        </p:nvCxnSpPr>
        <p:spPr>
          <a:xfrm rot="5400000">
            <a:off x="1846459" y="3142301"/>
            <a:ext cx="1444454" cy="2793154"/>
          </a:xfrm>
          <a:prstGeom prst="bentConnector3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꺾인 연결선 43"/>
          <p:cNvCxnSpPr>
            <a:stCxn id="2" idx="2"/>
            <a:endCxn id="32" idx="0"/>
          </p:cNvCxnSpPr>
          <p:nvPr/>
        </p:nvCxnSpPr>
        <p:spPr>
          <a:xfrm rot="5400000">
            <a:off x="2531223" y="3827065"/>
            <a:ext cx="1444454" cy="1423626"/>
          </a:xfrm>
          <a:prstGeom prst="bentConnector3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꺾인 연결선 46"/>
          <p:cNvCxnSpPr>
            <a:stCxn id="2" idx="2"/>
            <a:endCxn id="30" idx="0"/>
          </p:cNvCxnSpPr>
          <p:nvPr/>
        </p:nvCxnSpPr>
        <p:spPr>
          <a:xfrm rot="16200000" flipH="1">
            <a:off x="3418801" y="4363113"/>
            <a:ext cx="1444454" cy="351530"/>
          </a:xfrm>
          <a:prstGeom prst="bentConnector3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꺾인 연결선 48"/>
          <p:cNvCxnSpPr>
            <a:stCxn id="2" idx="2"/>
            <a:endCxn id="29" idx="0"/>
          </p:cNvCxnSpPr>
          <p:nvPr/>
        </p:nvCxnSpPr>
        <p:spPr>
          <a:xfrm rot="16200000" flipH="1">
            <a:off x="4303052" y="3478862"/>
            <a:ext cx="1444454" cy="2120032"/>
          </a:xfrm>
          <a:prstGeom prst="bentConnector3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꺾인 연결선 51"/>
          <p:cNvCxnSpPr>
            <a:stCxn id="2" idx="2"/>
            <a:endCxn id="28" idx="0"/>
          </p:cNvCxnSpPr>
          <p:nvPr/>
        </p:nvCxnSpPr>
        <p:spPr>
          <a:xfrm rot="16200000" flipH="1">
            <a:off x="5061450" y="2720463"/>
            <a:ext cx="1442439" cy="3634813"/>
          </a:xfrm>
          <a:prstGeom prst="bentConnector3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꺾인 연결선 58"/>
          <p:cNvCxnSpPr>
            <a:stCxn id="2" idx="3"/>
            <a:endCxn id="22" idx="1"/>
          </p:cNvCxnSpPr>
          <p:nvPr/>
        </p:nvCxnSpPr>
        <p:spPr>
          <a:xfrm flipV="1">
            <a:off x="5152807" y="1089182"/>
            <a:ext cx="2329036" cy="1920722"/>
          </a:xfrm>
          <a:prstGeom prst="bentConnector3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꺾인 연결선 60"/>
          <p:cNvCxnSpPr>
            <a:stCxn id="2" idx="3"/>
            <a:endCxn id="23" idx="1"/>
          </p:cNvCxnSpPr>
          <p:nvPr/>
        </p:nvCxnSpPr>
        <p:spPr>
          <a:xfrm flipV="1">
            <a:off x="5152807" y="2636078"/>
            <a:ext cx="4327987" cy="373826"/>
          </a:xfrm>
          <a:prstGeom prst="bentConnector3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꺾인 연결선 62"/>
          <p:cNvCxnSpPr>
            <a:stCxn id="2" idx="3"/>
            <a:endCxn id="26" idx="1"/>
          </p:cNvCxnSpPr>
          <p:nvPr/>
        </p:nvCxnSpPr>
        <p:spPr>
          <a:xfrm>
            <a:off x="5152807" y="3009904"/>
            <a:ext cx="4279218" cy="1034393"/>
          </a:xfrm>
          <a:prstGeom prst="bentConnector3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꺾인 연결선 67"/>
          <p:cNvCxnSpPr>
            <a:stCxn id="2" idx="2"/>
            <a:endCxn id="27" idx="0"/>
          </p:cNvCxnSpPr>
          <p:nvPr/>
        </p:nvCxnSpPr>
        <p:spPr>
          <a:xfrm rot="16200000" flipH="1">
            <a:off x="5828586" y="1953328"/>
            <a:ext cx="1439971" cy="5166616"/>
          </a:xfrm>
          <a:prstGeom prst="bentConnector3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/>
          <p:cNvSpPr txBox="1"/>
          <p:nvPr/>
        </p:nvSpPr>
        <p:spPr>
          <a:xfrm>
            <a:off x="1691922" y="1488920"/>
            <a:ext cx="17748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000" dirty="0" smtClean="0"/>
              <a:t>실시간 </a:t>
            </a:r>
            <a:r>
              <a:rPr lang="ko-KR" altLang="en-US" sz="1000" dirty="0" err="1" smtClean="0"/>
              <a:t>알람</a:t>
            </a:r>
            <a:r>
              <a:rPr lang="ko-KR" altLang="en-US" sz="1000" dirty="0" smtClean="0"/>
              <a:t> 및 실시간 제어</a:t>
            </a:r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val="6788323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</TotalTime>
  <Words>95</Words>
  <Application>Microsoft Office PowerPoint</Application>
  <PresentationFormat>와이드스크린</PresentationFormat>
  <Paragraphs>30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7" baseType="lpstr">
      <vt:lpstr>맑은 고딕</vt:lpstr>
      <vt:lpstr>Arial</vt:lpstr>
      <vt:lpstr>Wingdings</vt:lpstr>
      <vt:lpstr>Office 테마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김 현승</dc:creator>
  <cp:lastModifiedBy>김 현승</cp:lastModifiedBy>
  <cp:revision>16</cp:revision>
  <dcterms:created xsi:type="dcterms:W3CDTF">2018-11-06T06:52:10Z</dcterms:created>
  <dcterms:modified xsi:type="dcterms:W3CDTF">2018-11-26T07:23:19Z</dcterms:modified>
</cp:coreProperties>
</file>