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24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00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72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14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14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09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62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75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71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72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89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0AB19-39EA-4BA5-8FFB-0480A7B23D23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F204D-5138-4725-AFAF-E455B7244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911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스마트 </a:t>
            </a:r>
            <a:r>
              <a:rPr lang="ko-KR" altLang="en-US" dirty="0" err="1" smtClean="0"/>
              <a:t>알람</a:t>
            </a:r>
            <a:r>
              <a:rPr lang="ko-KR" altLang="en-US" dirty="0" smtClean="0"/>
              <a:t> 기능 정리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40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구성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001486" y="1690688"/>
            <a:ext cx="9901645" cy="45272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674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보안 기능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ko-KR" altLang="en-US" dirty="0" smtClean="0"/>
              <a:t>각종 센서에 대한 대응 능력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스마트 </a:t>
            </a:r>
            <a:r>
              <a:rPr lang="ko-KR" altLang="en-US" dirty="0" err="1" smtClean="0"/>
              <a:t>알람은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마그네틱</a:t>
            </a:r>
            <a:r>
              <a:rPr lang="ko-KR" altLang="en-US" dirty="0" smtClean="0"/>
              <a:t> 및 </a:t>
            </a:r>
            <a:r>
              <a:rPr lang="en-US" altLang="ko-KR" dirty="0" smtClean="0"/>
              <a:t>PIR </a:t>
            </a:r>
            <a:r>
              <a:rPr lang="ko-KR" altLang="en-US" dirty="0" smtClean="0"/>
              <a:t>센서 및 보안에 관련된 다양한 센서들에 대한 정보 수집 기능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센서의 수량과 상관없이 사용할 수 있음</a:t>
            </a:r>
            <a:r>
              <a:rPr lang="en-US" altLang="ko-KR" dirty="0" smtClean="0"/>
              <a:t>(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6</a:t>
            </a:r>
            <a:r>
              <a:rPr lang="ko-KR" altLang="en-US" dirty="0" smtClean="0"/>
              <a:t>만여 센서 가능</a:t>
            </a:r>
            <a:r>
              <a:rPr lang="en-US" altLang="ko-KR" dirty="0" smtClean="0"/>
              <a:t>)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ko-KR" altLang="en-US" dirty="0" smtClean="0"/>
              <a:t>무선 통신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메인 컨트롤러와 센서와의 연결이 </a:t>
            </a:r>
            <a:r>
              <a:rPr lang="en-US" altLang="ko-KR" dirty="0" smtClean="0"/>
              <a:t>RF </a:t>
            </a:r>
            <a:r>
              <a:rPr lang="ko-KR" altLang="en-US" dirty="0" smtClean="0"/>
              <a:t>통신을 이용한 장거리 무선 </a:t>
            </a:r>
            <a:r>
              <a:rPr lang="ko-KR" altLang="en-US" dirty="0" err="1" smtClean="0"/>
              <a:t>통신기능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각 센서들은 다른 센서와 간섭을 피할 수 있는 다채널 방식의 무선통신</a:t>
            </a:r>
            <a:endParaRPr lang="en-US" altLang="ko-KR" dirty="0" smtClean="0"/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ko-KR" altLang="en-US" dirty="0" smtClean="0"/>
              <a:t>움직임 감지 카메라 녹화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메인 컨트롤러에 부착된 카메라를 통해 움직임을 감지하고 움직임이 감지가 되면 </a:t>
            </a:r>
            <a:r>
              <a:rPr lang="ko-KR" altLang="en-US" dirty="0" err="1" smtClean="0"/>
              <a:t>감지이후</a:t>
            </a:r>
            <a:r>
              <a:rPr lang="ko-KR" altLang="en-US" dirty="0" smtClean="0"/>
              <a:t> </a:t>
            </a:r>
            <a:r>
              <a:rPr lang="en-US" altLang="ko-KR" dirty="0" smtClean="0"/>
              <a:t>20</a:t>
            </a:r>
            <a:r>
              <a:rPr lang="ko-KR" altLang="en-US" dirty="0" smtClean="0"/>
              <a:t>초</a:t>
            </a:r>
            <a:r>
              <a:rPr lang="en-US" altLang="ko-KR" dirty="0" smtClean="0"/>
              <a:t>(</a:t>
            </a:r>
            <a:r>
              <a:rPr lang="ko-KR" altLang="en-US" dirty="0" smtClean="0"/>
              <a:t>별도 </a:t>
            </a:r>
            <a:r>
              <a:rPr lang="ko-KR" altLang="en-US" dirty="0" err="1" smtClean="0"/>
              <a:t>설정가능</a:t>
            </a:r>
            <a:r>
              <a:rPr lang="en-US" altLang="ko-KR" dirty="0" smtClean="0"/>
              <a:t>)</a:t>
            </a:r>
            <a:r>
              <a:rPr lang="ko-KR" altLang="en-US" dirty="0" smtClean="0"/>
              <a:t>동안 동영상 녹화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녹화된 영상은 외부에서 스마트 폰을 통해 재생 가능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움직임이 감지 되었을 시 스마트폰에 </a:t>
            </a:r>
            <a:r>
              <a:rPr lang="ko-KR" altLang="en-US" dirty="0" err="1" smtClean="0"/>
              <a:t>알람</a:t>
            </a:r>
            <a:r>
              <a:rPr lang="ko-KR" altLang="en-US" dirty="0" smtClean="0"/>
              <a:t> 기능 제공</a:t>
            </a:r>
            <a:r>
              <a:rPr lang="en-US" altLang="ko-KR" dirty="0" smtClean="0"/>
              <a:t>(</a:t>
            </a:r>
            <a:r>
              <a:rPr lang="ko-KR" altLang="en-US" dirty="0" smtClean="0"/>
              <a:t>설치된 앱을 통한 문자 발송</a:t>
            </a:r>
            <a:r>
              <a:rPr lang="en-US" altLang="ko-KR" dirty="0" smtClean="0"/>
              <a:t>)</a:t>
            </a:r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움직임이 많이 감시되는 환경에서는 사람의 얼굴 인식을 통한 움직임 감지 기능</a:t>
            </a:r>
            <a:r>
              <a:rPr lang="en-US" altLang="ko-KR" dirty="0" smtClean="0"/>
              <a:t>(</a:t>
            </a:r>
            <a:r>
              <a:rPr lang="ko-KR" altLang="en-US" dirty="0" smtClean="0"/>
              <a:t>옵션</a:t>
            </a:r>
            <a:r>
              <a:rPr lang="en-US" altLang="ko-KR" dirty="0" smtClean="0"/>
              <a:t>)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ko-KR" altLang="en-US" dirty="0" err="1" smtClean="0"/>
              <a:t>차임벨</a:t>
            </a:r>
            <a:r>
              <a:rPr lang="ko-KR" altLang="en-US" dirty="0" smtClean="0"/>
              <a:t> 기능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메인 컨트롤러와 연결된 숫자키패드를 이용하여 각 호실의 스마트폰과 연결하여 </a:t>
            </a:r>
            <a:r>
              <a:rPr lang="ko-KR" altLang="en-US" dirty="0" err="1" smtClean="0"/>
              <a:t>차임벨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알람</a:t>
            </a:r>
            <a:r>
              <a:rPr lang="ko-KR" altLang="en-US" dirty="0" smtClean="0"/>
              <a:t> 서비스 지원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숫자 </a:t>
            </a:r>
            <a:r>
              <a:rPr lang="ko-KR" altLang="en-US" dirty="0" err="1" smtClean="0"/>
              <a:t>키패드로</a:t>
            </a:r>
            <a:r>
              <a:rPr lang="ko-KR" altLang="en-US" dirty="0" smtClean="0"/>
              <a:t> 호실을 입력하면 연결된 스마트폰에서 </a:t>
            </a:r>
            <a:r>
              <a:rPr lang="ko-KR" altLang="en-US" dirty="0" err="1" smtClean="0"/>
              <a:t>알람</a:t>
            </a:r>
            <a:r>
              <a:rPr lang="ko-KR" altLang="en-US" dirty="0" smtClean="0"/>
              <a:t> 기능과 실시간 카메라 영상을 볼 수 있음</a:t>
            </a:r>
            <a:endParaRPr lang="en-US" altLang="ko-KR" dirty="0" smtClean="0"/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ko-KR" altLang="en-US" dirty="0" smtClean="0"/>
              <a:t>원격 </a:t>
            </a:r>
            <a:r>
              <a:rPr lang="ko-KR" altLang="en-US" dirty="0" err="1" smtClean="0"/>
              <a:t>도어락</a:t>
            </a:r>
            <a:r>
              <a:rPr lang="ko-KR" altLang="en-US" dirty="0" smtClean="0"/>
              <a:t> 기능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smtClean="0"/>
              <a:t>원격지에서 출입문의 </a:t>
            </a:r>
            <a:r>
              <a:rPr lang="ko-KR" altLang="en-US" dirty="0" err="1" smtClean="0"/>
              <a:t>도어락을</a:t>
            </a:r>
            <a:r>
              <a:rPr lang="ko-KR" altLang="en-US" dirty="0" smtClean="0"/>
              <a:t> 열 수 있음</a:t>
            </a:r>
            <a:endParaRPr lang="en-US" altLang="ko-KR" dirty="0" smtClean="0"/>
          </a:p>
          <a:p>
            <a:pPr lvl="1">
              <a:lnSpc>
                <a:spcPct val="140000"/>
              </a:lnSpc>
            </a:pPr>
            <a:r>
              <a:rPr lang="ko-KR" altLang="en-US" dirty="0" err="1" smtClean="0"/>
              <a:t>도어락의</a:t>
            </a:r>
            <a:r>
              <a:rPr lang="ko-KR" altLang="en-US" dirty="0" smtClean="0"/>
              <a:t> 제어는 메인 컨트롤러와 무선 센서를 통해서 제어를 할 수 있음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957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주변 장치 컨트롤러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o-KR" altLang="en-US" dirty="0" smtClean="0"/>
              <a:t>휴대폰을 이용한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530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179</Words>
  <Application>Microsoft Office PowerPoint</Application>
  <PresentationFormat>와이드스크린</PresentationFormat>
  <Paragraphs>22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스마트 알람 기능 정리</vt:lpstr>
      <vt:lpstr>구성</vt:lpstr>
      <vt:lpstr>보안 기능</vt:lpstr>
      <vt:lpstr>주변 장치 컨트롤러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스마트 알람 기능 정리</dc:title>
  <dc:creator>김현승</dc:creator>
  <cp:lastModifiedBy>김현승</cp:lastModifiedBy>
  <cp:revision>3</cp:revision>
  <dcterms:created xsi:type="dcterms:W3CDTF">2017-07-05T02:50:08Z</dcterms:created>
  <dcterms:modified xsi:type="dcterms:W3CDTF">2017-07-05T03:12:45Z</dcterms:modified>
</cp:coreProperties>
</file>