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301" r:id="rId3"/>
    <p:sldId id="259" r:id="rId4"/>
    <p:sldId id="329" r:id="rId5"/>
    <p:sldId id="330" r:id="rId6"/>
    <p:sldId id="316" r:id="rId7"/>
    <p:sldId id="326" r:id="rId8"/>
    <p:sldId id="327" r:id="rId9"/>
    <p:sldId id="322" r:id="rId10"/>
    <p:sldId id="319" r:id="rId11"/>
    <p:sldId id="325" r:id="rId12"/>
    <p:sldId id="320" r:id="rId13"/>
  </p:sldIdLst>
  <p:sldSz cx="12192000" cy="6858000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4" autoAdjust="0"/>
    <p:restoredTop sz="94660"/>
  </p:normalViewPr>
  <p:slideViewPr>
    <p:cSldViewPr snapToGrid="0">
      <p:cViewPr>
        <p:scale>
          <a:sx n="82" d="100"/>
          <a:sy n="82" d="100"/>
        </p:scale>
        <p:origin x="-84" y="-53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88782F-3206-4056-B597-CDDFAF8119D1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D5B121CD-170F-40D4-B302-17239040BF20}">
      <dgm:prSet phldrT="[텍스트]"/>
      <dgm:spPr/>
      <dgm:t>
        <a:bodyPr/>
        <a:lstStyle/>
        <a:p>
          <a:pPr latinLnBrk="1"/>
          <a:r>
            <a:rPr lang="en-US" altLang="ko-KR" dirty="0" smtClean="0"/>
            <a:t>Mesh RF</a:t>
          </a:r>
          <a:r>
            <a:rPr lang="ko-KR" altLang="en-US" dirty="0" smtClean="0"/>
            <a:t>통신  </a:t>
          </a:r>
          <a:r>
            <a:rPr lang="en-US" altLang="ko-KR" dirty="0" smtClean="0">
              <a:sym typeface="Wingdings" panose="05000000000000000000" pitchFamily="2" charset="2"/>
            </a:rPr>
            <a:t> GPS </a:t>
          </a:r>
          <a:r>
            <a:rPr lang="ko-KR" altLang="en-US" dirty="0" smtClean="0">
              <a:sym typeface="Wingdings" panose="05000000000000000000" pitchFamily="2" charset="2"/>
            </a:rPr>
            <a:t>좌표전송</a:t>
          </a:r>
          <a:endParaRPr lang="ko-KR" altLang="en-US" dirty="0"/>
        </a:p>
      </dgm:t>
    </dgm:pt>
    <dgm:pt modelId="{45A12C0E-BED2-43CF-A463-D734DE614118}" type="par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FE8AF899-C8AA-4692-867D-B3DACFBA4D34}" type="sib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5A6F4282-35FB-43B8-A77A-966D63565EEC}">
      <dgm:prSet phldrT="[텍스트]"/>
      <dgm:spPr/>
      <dgm:t>
        <a:bodyPr/>
        <a:lstStyle/>
        <a:p>
          <a:pPr latinLnBrk="1"/>
          <a:r>
            <a:rPr lang="en-US" altLang="ko-KR" dirty="0" smtClean="0"/>
            <a:t>Mesh</a:t>
          </a:r>
          <a:r>
            <a:rPr lang="ko-KR" altLang="en-US" dirty="0" smtClean="0"/>
            <a:t>의 </a:t>
          </a:r>
          <a:r>
            <a:rPr lang="en-US" altLang="ko-KR" dirty="0" smtClean="0"/>
            <a:t>RF</a:t>
          </a:r>
          <a:r>
            <a:rPr lang="ko-KR" altLang="en-US" dirty="0" smtClean="0"/>
            <a:t>통신을 기반으로 정보를 전달하며</a:t>
          </a:r>
          <a:r>
            <a:rPr lang="en-US" altLang="ko-KR" dirty="0" smtClean="0"/>
            <a:t>, GPS</a:t>
          </a:r>
          <a:r>
            <a:rPr lang="ko-KR" altLang="en-US" dirty="0" smtClean="0"/>
            <a:t>에 대한 정보를 전달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D2D8C004-B5EE-4B69-8FCD-6D49C06CBCD0}" type="par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69F3F631-3C75-412D-B089-69C88C03BF3E}" type="sib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78F3C106-E471-45F6-AFA4-053DAB9F2D19}">
      <dgm:prSet phldrT="[텍스트]"/>
      <dgm:spPr/>
      <dgm:t>
        <a:bodyPr/>
        <a:lstStyle/>
        <a:p>
          <a:pPr latinLnBrk="1"/>
          <a:r>
            <a:rPr lang="ko-KR" altLang="en-US" dirty="0" smtClean="0"/>
            <a:t>자가발전</a:t>
          </a:r>
          <a:endParaRPr lang="ko-KR" altLang="en-US" dirty="0"/>
        </a:p>
      </dgm:t>
    </dgm:pt>
    <dgm:pt modelId="{7DC5B737-464F-4DF6-A0E8-3C0946D31781}" type="sib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1C597F86-6ADB-4AEB-9A24-724FC98B1F7E}" type="par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99B7D845-8584-4748-B8D5-5CEA3DBF6AD2}">
      <dgm:prSet phldrT="[텍스트]"/>
      <dgm:spPr/>
      <dgm:t>
        <a:bodyPr/>
        <a:lstStyle/>
        <a:p>
          <a:pPr latinLnBrk="1"/>
          <a:r>
            <a:rPr lang="ko-KR" altLang="en-US" dirty="0" smtClean="0"/>
            <a:t>태양광을 이용한 충전방식</a:t>
          </a:r>
          <a:endParaRPr lang="ko-KR" altLang="en-US" dirty="0"/>
        </a:p>
      </dgm:t>
    </dgm:pt>
    <dgm:pt modelId="{1ACC0F51-C62E-42BA-BA9F-1178E639EDC4}" type="sib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67CEC7AC-481F-47F2-BB77-127195943DED}" type="par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6C74938A-4313-4A7E-9EF3-A4D941CE0D1B}">
      <dgm:prSet phldrT="[텍스트]"/>
      <dgm:spPr/>
      <dgm:t>
        <a:bodyPr/>
        <a:lstStyle/>
        <a:p>
          <a:pPr latinLnBrk="1"/>
          <a:r>
            <a:rPr lang="en-US" altLang="ko-KR" dirty="0" smtClean="0"/>
            <a:t>GPS</a:t>
          </a:r>
          <a:r>
            <a:rPr lang="ko-KR" altLang="en-US" dirty="0" smtClean="0"/>
            <a:t>를 이용한 </a:t>
          </a:r>
          <a:r>
            <a:rPr lang="ko-KR" altLang="en-US" dirty="0" err="1" smtClean="0"/>
            <a:t>면적값</a:t>
          </a:r>
          <a:r>
            <a:rPr lang="ko-KR" altLang="en-US" dirty="0" smtClean="0"/>
            <a:t> 변환으로 인해 사용되는 양어장에 대해 집중 관리 가능 </a:t>
          </a:r>
          <a:endParaRPr lang="ko-KR" altLang="en-US" dirty="0"/>
        </a:p>
      </dgm:t>
    </dgm:pt>
    <dgm:pt modelId="{8682A269-4359-4DBB-93C1-28DA99B3BDBE}" type="parTrans" cxnId="{FB543A4A-3C99-45EB-8C4A-6CFBC36024EF}">
      <dgm:prSet/>
      <dgm:spPr/>
      <dgm:t>
        <a:bodyPr/>
        <a:lstStyle/>
        <a:p>
          <a:pPr latinLnBrk="1"/>
          <a:endParaRPr lang="ko-KR" altLang="en-US"/>
        </a:p>
      </dgm:t>
    </dgm:pt>
    <dgm:pt modelId="{C37EB4E5-AB1A-4B24-AA23-EA462F30090E}" type="sibTrans" cxnId="{FB543A4A-3C99-45EB-8C4A-6CFBC36024EF}">
      <dgm:prSet/>
      <dgm:spPr/>
      <dgm:t>
        <a:bodyPr/>
        <a:lstStyle/>
        <a:p>
          <a:pPr latinLnBrk="1"/>
          <a:endParaRPr lang="ko-KR" altLang="en-US"/>
        </a:p>
      </dgm:t>
    </dgm:pt>
    <dgm:pt modelId="{611E8962-3D6C-4B90-BCE7-1B044A1B5FF3}" type="pres">
      <dgm:prSet presAssocID="{0988782F-3206-4056-B597-CDDFAF8119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42C8CD-40E1-4F73-B272-196D7FCBDBB2}" type="pres">
      <dgm:prSet presAssocID="{D5B121CD-170F-40D4-B302-17239040BF20}" presName="parentLin" presStyleCnt="0"/>
      <dgm:spPr/>
    </dgm:pt>
    <dgm:pt modelId="{9D46266F-69D6-41EB-B1B7-1A3BCF969E2E}" type="pres">
      <dgm:prSet presAssocID="{D5B121CD-170F-40D4-B302-17239040BF20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8DE396F-D958-40F2-A9AE-B9D0BB7AB916}" type="pres">
      <dgm:prSet presAssocID="{D5B121CD-170F-40D4-B302-17239040BF2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12DD56-6153-4548-8844-9011279FBC26}" type="pres">
      <dgm:prSet presAssocID="{D5B121CD-170F-40D4-B302-17239040BF20}" presName="negativeSpace" presStyleCnt="0"/>
      <dgm:spPr/>
    </dgm:pt>
    <dgm:pt modelId="{29F24A41-5F41-480F-844E-542214BF7BED}" type="pres">
      <dgm:prSet presAssocID="{D5B121CD-170F-40D4-B302-17239040BF20}" presName="childText" presStyleLbl="conFgAcc1" presStyleIdx="0" presStyleCnt="2" custLinFactNeighborY="56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582421-9904-4764-83B0-9B1A7A00742A}" type="pres">
      <dgm:prSet presAssocID="{FE8AF899-C8AA-4692-867D-B3DACFBA4D34}" presName="spaceBetweenRectangles" presStyleCnt="0"/>
      <dgm:spPr/>
    </dgm:pt>
    <dgm:pt modelId="{2AED8A6E-1BED-4CBE-8331-715FE90B4531}" type="pres">
      <dgm:prSet presAssocID="{78F3C106-E471-45F6-AFA4-053DAB9F2D19}" presName="parentLin" presStyleCnt="0"/>
      <dgm:spPr/>
    </dgm:pt>
    <dgm:pt modelId="{D14ED923-7CFE-4044-9F34-AD8CAF4875F4}" type="pres">
      <dgm:prSet presAssocID="{78F3C106-E471-45F6-AFA4-053DAB9F2D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E4EABEF-1896-4EC4-A37E-CB94FD86AA28}" type="pres">
      <dgm:prSet presAssocID="{78F3C106-E471-45F6-AFA4-053DAB9F2D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210EF4-208D-416C-9CE9-7059B476F631}" type="pres">
      <dgm:prSet presAssocID="{78F3C106-E471-45F6-AFA4-053DAB9F2D19}" presName="negativeSpace" presStyleCnt="0"/>
      <dgm:spPr/>
    </dgm:pt>
    <dgm:pt modelId="{841FBCED-7F9B-4D52-B0EA-F5F6B3D4CBF6}" type="pres">
      <dgm:prSet presAssocID="{78F3C106-E471-45F6-AFA4-053DAB9F2D19}" presName="childText" presStyleLbl="conFgAcc1" presStyleIdx="1" presStyleCnt="2" custLinFactNeighborY="254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55D9602-4425-45EA-BDF2-70E204EEA431}" type="presOf" srcId="{D5B121CD-170F-40D4-B302-17239040BF20}" destId="{28DE396F-D958-40F2-A9AE-B9D0BB7AB916}" srcOrd="1" destOrd="0" presId="urn:microsoft.com/office/officeart/2005/8/layout/list1"/>
    <dgm:cxn modelId="{097C3D58-6152-4BD4-969F-58A6757B7077}" srcId="{D5B121CD-170F-40D4-B302-17239040BF20}" destId="{5A6F4282-35FB-43B8-A77A-966D63565EEC}" srcOrd="0" destOrd="0" parTransId="{D2D8C004-B5EE-4B69-8FCD-6D49C06CBCD0}" sibTransId="{69F3F631-3C75-412D-B089-69C88C03BF3E}"/>
    <dgm:cxn modelId="{0B3EC253-C4BE-482D-97D0-48BDC7D1BC4F}" type="presOf" srcId="{6C74938A-4313-4A7E-9EF3-A4D941CE0D1B}" destId="{29F24A41-5F41-480F-844E-542214BF7BED}" srcOrd="0" destOrd="1" presId="urn:microsoft.com/office/officeart/2005/8/layout/list1"/>
    <dgm:cxn modelId="{0A317451-DAB0-4DC8-89D4-B88B1306D088}" srcId="{0988782F-3206-4056-B597-CDDFAF8119D1}" destId="{D5B121CD-170F-40D4-B302-17239040BF20}" srcOrd="0" destOrd="0" parTransId="{45A12C0E-BED2-43CF-A463-D734DE614118}" sibTransId="{FE8AF899-C8AA-4692-867D-B3DACFBA4D34}"/>
    <dgm:cxn modelId="{C43C8434-061D-4595-8FD2-DF815C0AB281}" type="presOf" srcId="{0988782F-3206-4056-B597-CDDFAF8119D1}" destId="{611E8962-3D6C-4B90-BCE7-1B044A1B5FF3}" srcOrd="0" destOrd="0" presId="urn:microsoft.com/office/officeart/2005/8/layout/list1"/>
    <dgm:cxn modelId="{089F9C6A-3786-4341-A1E4-D11C28359706}" type="presOf" srcId="{78F3C106-E471-45F6-AFA4-053DAB9F2D19}" destId="{D14ED923-7CFE-4044-9F34-AD8CAF4875F4}" srcOrd="0" destOrd="0" presId="urn:microsoft.com/office/officeart/2005/8/layout/list1"/>
    <dgm:cxn modelId="{0F66147B-19B0-424F-A784-9AB4588C5262}" type="presOf" srcId="{99B7D845-8584-4748-B8D5-5CEA3DBF6AD2}" destId="{841FBCED-7F9B-4D52-B0EA-F5F6B3D4CBF6}" srcOrd="0" destOrd="0" presId="urn:microsoft.com/office/officeart/2005/8/layout/list1"/>
    <dgm:cxn modelId="{FB543A4A-3C99-45EB-8C4A-6CFBC36024EF}" srcId="{D5B121CD-170F-40D4-B302-17239040BF20}" destId="{6C74938A-4313-4A7E-9EF3-A4D941CE0D1B}" srcOrd="1" destOrd="0" parTransId="{8682A269-4359-4DBB-93C1-28DA99B3BDBE}" sibTransId="{C37EB4E5-AB1A-4B24-AA23-EA462F30090E}"/>
    <dgm:cxn modelId="{714506E7-58D2-447C-86C2-B4F84D69FAF7}" type="presOf" srcId="{5A6F4282-35FB-43B8-A77A-966D63565EEC}" destId="{29F24A41-5F41-480F-844E-542214BF7BED}" srcOrd="0" destOrd="0" presId="urn:microsoft.com/office/officeart/2005/8/layout/list1"/>
    <dgm:cxn modelId="{DC8FAE88-A0C8-4CA4-9B01-E7E4E495F283}" type="presOf" srcId="{78F3C106-E471-45F6-AFA4-053DAB9F2D19}" destId="{EE4EABEF-1896-4EC4-A37E-CB94FD86AA28}" srcOrd="1" destOrd="0" presId="urn:microsoft.com/office/officeart/2005/8/layout/list1"/>
    <dgm:cxn modelId="{41E6FE0B-9E6B-4AF0-97B4-2DFD95A70C67}" srcId="{78F3C106-E471-45F6-AFA4-053DAB9F2D19}" destId="{99B7D845-8584-4748-B8D5-5CEA3DBF6AD2}" srcOrd="0" destOrd="0" parTransId="{67CEC7AC-481F-47F2-BB77-127195943DED}" sibTransId="{1ACC0F51-C62E-42BA-BA9F-1178E639EDC4}"/>
    <dgm:cxn modelId="{CFDEBE2B-9BB9-4699-AFFE-95DF8D240401}" srcId="{0988782F-3206-4056-B597-CDDFAF8119D1}" destId="{78F3C106-E471-45F6-AFA4-053DAB9F2D19}" srcOrd="1" destOrd="0" parTransId="{1C597F86-6ADB-4AEB-9A24-724FC98B1F7E}" sibTransId="{7DC5B737-464F-4DF6-A0E8-3C0946D31781}"/>
    <dgm:cxn modelId="{F898E0C8-D5D3-46B1-B1A1-6E708FCABD17}" type="presOf" srcId="{D5B121CD-170F-40D4-B302-17239040BF20}" destId="{9D46266F-69D6-41EB-B1B7-1A3BCF969E2E}" srcOrd="0" destOrd="0" presId="urn:microsoft.com/office/officeart/2005/8/layout/list1"/>
    <dgm:cxn modelId="{52B12CBA-6049-45C6-A290-D31DF43421A3}" type="presParOf" srcId="{611E8962-3D6C-4B90-BCE7-1B044A1B5FF3}" destId="{B842C8CD-40E1-4F73-B272-196D7FCBDBB2}" srcOrd="0" destOrd="0" presId="urn:microsoft.com/office/officeart/2005/8/layout/list1"/>
    <dgm:cxn modelId="{C7FB69D2-C575-4A42-AC0B-D485E3D35DCC}" type="presParOf" srcId="{B842C8CD-40E1-4F73-B272-196D7FCBDBB2}" destId="{9D46266F-69D6-41EB-B1B7-1A3BCF969E2E}" srcOrd="0" destOrd="0" presId="urn:microsoft.com/office/officeart/2005/8/layout/list1"/>
    <dgm:cxn modelId="{7C24DBD9-9911-423F-887B-3A6B9006BEB5}" type="presParOf" srcId="{B842C8CD-40E1-4F73-B272-196D7FCBDBB2}" destId="{28DE396F-D958-40F2-A9AE-B9D0BB7AB916}" srcOrd="1" destOrd="0" presId="urn:microsoft.com/office/officeart/2005/8/layout/list1"/>
    <dgm:cxn modelId="{B79B8B98-8243-4D3E-AEDB-3EF1DC27D971}" type="presParOf" srcId="{611E8962-3D6C-4B90-BCE7-1B044A1B5FF3}" destId="{6012DD56-6153-4548-8844-9011279FBC26}" srcOrd="1" destOrd="0" presId="urn:microsoft.com/office/officeart/2005/8/layout/list1"/>
    <dgm:cxn modelId="{AB24BD71-A05C-4A47-B2BD-66FE25AF997B}" type="presParOf" srcId="{611E8962-3D6C-4B90-BCE7-1B044A1B5FF3}" destId="{29F24A41-5F41-480F-844E-542214BF7BED}" srcOrd="2" destOrd="0" presId="urn:microsoft.com/office/officeart/2005/8/layout/list1"/>
    <dgm:cxn modelId="{5A193514-28BA-482E-A94A-A07A66EB4193}" type="presParOf" srcId="{611E8962-3D6C-4B90-BCE7-1B044A1B5FF3}" destId="{FF582421-9904-4764-83B0-9B1A7A00742A}" srcOrd="3" destOrd="0" presId="urn:microsoft.com/office/officeart/2005/8/layout/list1"/>
    <dgm:cxn modelId="{AFEC583E-C642-4353-A2A4-B3533258E39B}" type="presParOf" srcId="{611E8962-3D6C-4B90-BCE7-1B044A1B5FF3}" destId="{2AED8A6E-1BED-4CBE-8331-715FE90B4531}" srcOrd="4" destOrd="0" presId="urn:microsoft.com/office/officeart/2005/8/layout/list1"/>
    <dgm:cxn modelId="{2E862D15-88AF-43FF-9FBA-02E1F10FBD0E}" type="presParOf" srcId="{2AED8A6E-1BED-4CBE-8331-715FE90B4531}" destId="{D14ED923-7CFE-4044-9F34-AD8CAF4875F4}" srcOrd="0" destOrd="0" presId="urn:microsoft.com/office/officeart/2005/8/layout/list1"/>
    <dgm:cxn modelId="{685C2644-0307-4608-8D0F-A800AF58737A}" type="presParOf" srcId="{2AED8A6E-1BED-4CBE-8331-715FE90B4531}" destId="{EE4EABEF-1896-4EC4-A37E-CB94FD86AA28}" srcOrd="1" destOrd="0" presId="urn:microsoft.com/office/officeart/2005/8/layout/list1"/>
    <dgm:cxn modelId="{2D994346-C126-4165-ABB0-2B46785992D0}" type="presParOf" srcId="{611E8962-3D6C-4B90-BCE7-1B044A1B5FF3}" destId="{3E210EF4-208D-416C-9CE9-7059B476F631}" srcOrd="5" destOrd="0" presId="urn:microsoft.com/office/officeart/2005/8/layout/list1"/>
    <dgm:cxn modelId="{0FD604FC-273B-441D-9730-1F4CFF5EC99E}" type="presParOf" srcId="{611E8962-3D6C-4B90-BCE7-1B044A1B5FF3}" destId="{841FBCED-7F9B-4D52-B0EA-F5F6B3D4CBF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88782F-3206-4056-B597-CDDFAF8119D1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D5B121CD-170F-40D4-B302-17239040BF20}">
      <dgm:prSet phldrT="[텍스트]"/>
      <dgm:spPr/>
      <dgm:t>
        <a:bodyPr/>
        <a:lstStyle/>
        <a:p>
          <a:pPr latinLnBrk="1"/>
          <a:r>
            <a:rPr lang="en-US" altLang="ko-KR" dirty="0" smtClean="0"/>
            <a:t>GPS</a:t>
          </a:r>
          <a:r>
            <a:rPr lang="ko-KR" altLang="en-US" dirty="0" smtClean="0"/>
            <a:t>좌표 전송</a:t>
          </a:r>
          <a:endParaRPr lang="ko-KR" altLang="en-US" dirty="0"/>
        </a:p>
      </dgm:t>
    </dgm:pt>
    <dgm:pt modelId="{45A12C0E-BED2-43CF-A463-D734DE614118}" type="par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FE8AF899-C8AA-4692-867D-B3DACFBA4D34}" type="sib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78F3C106-E471-45F6-AFA4-053DAB9F2D19}">
      <dgm:prSet phldrT="[텍스트]"/>
      <dgm:spPr/>
      <dgm:t>
        <a:bodyPr/>
        <a:lstStyle/>
        <a:p>
          <a:pPr latinLnBrk="1"/>
          <a:r>
            <a:rPr lang="en-US" altLang="ko-KR" dirty="0" err="1" smtClean="0"/>
            <a:t>IoT</a:t>
          </a:r>
          <a:r>
            <a:rPr lang="en-US" altLang="ko-KR" dirty="0" smtClean="0"/>
            <a:t> </a:t>
          </a:r>
          <a:r>
            <a:rPr lang="ko-KR" altLang="en-US" dirty="0" smtClean="0"/>
            <a:t>센서 제안 </a:t>
          </a:r>
          <a:r>
            <a:rPr lang="en-US" altLang="ko-KR" dirty="0" smtClean="0"/>
            <a:t>: </a:t>
          </a:r>
          <a:r>
            <a:rPr lang="ko-KR" altLang="en-US" dirty="0" smtClean="0"/>
            <a:t>온도</a:t>
          </a:r>
          <a:r>
            <a:rPr lang="en-US" altLang="ko-KR" dirty="0" smtClean="0"/>
            <a:t>, </a:t>
          </a:r>
          <a:r>
            <a:rPr lang="ko-KR" altLang="en-US" dirty="0" smtClean="0"/>
            <a:t>염도 및 일조량 센서</a:t>
          </a:r>
          <a:endParaRPr lang="ko-KR" altLang="en-US" dirty="0"/>
        </a:p>
      </dgm:t>
    </dgm:pt>
    <dgm:pt modelId="{1C597F86-6ADB-4AEB-9A24-724FC98B1F7E}" type="par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7DC5B737-464F-4DF6-A0E8-3C0946D31781}" type="sib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5A6F4282-35FB-43B8-A77A-966D63565EEC}">
      <dgm:prSet phldrT="[텍스트]"/>
      <dgm:spPr/>
      <dgm:t>
        <a:bodyPr/>
        <a:lstStyle/>
        <a:p>
          <a:pPr latinLnBrk="1"/>
          <a:r>
            <a:rPr lang="ko-KR" altLang="en-US" dirty="0" smtClean="0"/>
            <a:t>부표의 좌표를 전송 </a:t>
          </a:r>
          <a:r>
            <a:rPr lang="en-US" altLang="ko-KR" dirty="0" smtClean="0">
              <a:sym typeface="Wingdings" panose="05000000000000000000" pitchFamily="2" charset="2"/>
            </a:rPr>
            <a:t> </a:t>
          </a:r>
          <a:r>
            <a:rPr lang="ko-KR" altLang="en-US" dirty="0" smtClean="0">
              <a:sym typeface="Wingdings" panose="05000000000000000000" pitchFamily="2" charset="2"/>
            </a:rPr>
            <a:t>좌표를 이용한 면적을 계산</a:t>
          </a:r>
          <a:endParaRPr lang="ko-KR" altLang="en-US" dirty="0"/>
        </a:p>
      </dgm:t>
    </dgm:pt>
    <dgm:pt modelId="{D2D8C004-B5EE-4B69-8FCD-6D49C06CBCD0}" type="par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69F3F631-3C75-412D-B089-69C88C03BF3E}" type="sib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99B7D845-8584-4748-B8D5-5CEA3DBF6AD2}">
      <dgm:prSet phldrT="[텍스트]"/>
      <dgm:spPr/>
      <dgm:t>
        <a:bodyPr/>
        <a:lstStyle/>
        <a:p>
          <a:pPr latinLnBrk="1"/>
          <a:r>
            <a:rPr lang="ko-KR" altLang="en-US" dirty="0" smtClean="0"/>
            <a:t>온도와 염도는 수산자원이 성장하는데 있어 </a:t>
          </a:r>
          <a:r>
            <a:rPr lang="ko-KR" altLang="en-US" dirty="0" err="1" smtClean="0"/>
            <a:t>가장필요한</a:t>
          </a:r>
          <a:r>
            <a:rPr lang="ko-KR" altLang="en-US" dirty="0" smtClean="0"/>
            <a:t> 사항으로 가두리 양식장의 상</a:t>
          </a:r>
          <a:r>
            <a:rPr lang="en-US" altLang="ko-KR" dirty="0" smtClean="0"/>
            <a:t>, </a:t>
          </a:r>
          <a:r>
            <a:rPr lang="ko-KR" altLang="en-US" dirty="0" smtClean="0"/>
            <a:t>중</a:t>
          </a:r>
          <a:r>
            <a:rPr lang="en-US" altLang="ko-KR" dirty="0" smtClean="0"/>
            <a:t>, </a:t>
          </a:r>
          <a:r>
            <a:rPr lang="ko-KR" altLang="en-US" dirty="0" smtClean="0"/>
            <a:t>하층부에 대해 기록 관리 할 수 있도록 함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67CEC7AC-481F-47F2-BB77-127195943DED}" type="par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1ACC0F51-C62E-42BA-BA9F-1178E639EDC4}" type="sib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1460FD8F-C2AE-4CEE-B0A1-70D722A952F2}">
      <dgm:prSet/>
      <dgm:spPr/>
      <dgm:t>
        <a:bodyPr/>
        <a:lstStyle/>
        <a:p>
          <a:pPr latinLnBrk="1"/>
          <a:r>
            <a:rPr lang="ko-KR" altLang="en-US" smtClean="0"/>
            <a:t>일조량 센서는 하루 일조량에 대한 정보를 기록함</a:t>
          </a:r>
          <a:r>
            <a:rPr lang="en-US" altLang="ko-KR" smtClean="0"/>
            <a:t>.</a:t>
          </a:r>
          <a:endParaRPr lang="ko-KR" altLang="en-US" dirty="0"/>
        </a:p>
      </dgm:t>
    </dgm:pt>
    <dgm:pt modelId="{94917B7E-C950-4314-836C-879FF9A17456}" type="parTrans" cxnId="{D2C3EB81-4AEE-4E89-9586-03F7F8A4D979}">
      <dgm:prSet/>
      <dgm:spPr/>
      <dgm:t>
        <a:bodyPr/>
        <a:lstStyle/>
        <a:p>
          <a:pPr latinLnBrk="1"/>
          <a:endParaRPr lang="ko-KR" altLang="en-US"/>
        </a:p>
      </dgm:t>
    </dgm:pt>
    <dgm:pt modelId="{8154ACFA-605D-4BBD-B86D-A0668309208F}" type="sibTrans" cxnId="{D2C3EB81-4AEE-4E89-9586-03F7F8A4D979}">
      <dgm:prSet/>
      <dgm:spPr/>
      <dgm:t>
        <a:bodyPr/>
        <a:lstStyle/>
        <a:p>
          <a:pPr latinLnBrk="1"/>
          <a:endParaRPr lang="ko-KR" altLang="en-US"/>
        </a:p>
      </dgm:t>
    </dgm:pt>
    <dgm:pt modelId="{FBCCF4EC-20F3-47FB-94D7-18A1E200BCF6}">
      <dgm:prSet/>
      <dgm:spPr/>
      <dgm:t>
        <a:bodyPr/>
        <a:lstStyle/>
        <a:p>
          <a:pPr latinLnBrk="1"/>
          <a:r>
            <a:rPr lang="ko-KR" altLang="en-US" dirty="0" smtClean="0"/>
            <a:t>각 센서는 </a:t>
          </a:r>
          <a:r>
            <a:rPr lang="en-US" altLang="ko-KR" dirty="0" smtClean="0"/>
            <a:t>AS</a:t>
          </a:r>
          <a:r>
            <a:rPr lang="ko-KR" altLang="en-US" dirty="0" smtClean="0"/>
            <a:t>에 대비하여 손쉽게 교체 할 수 있도록 제작됨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89FC53DB-188D-48B8-A1F1-0B26E52FAC6C}" type="parTrans" cxnId="{48E3CF77-3DBD-47E7-B103-1A306482E203}">
      <dgm:prSet/>
      <dgm:spPr/>
      <dgm:t>
        <a:bodyPr/>
        <a:lstStyle/>
        <a:p>
          <a:pPr latinLnBrk="1"/>
          <a:endParaRPr lang="ko-KR" altLang="en-US"/>
        </a:p>
      </dgm:t>
    </dgm:pt>
    <dgm:pt modelId="{2967B56B-2E83-4B0B-BA64-3889E7BF589E}" type="sibTrans" cxnId="{48E3CF77-3DBD-47E7-B103-1A306482E203}">
      <dgm:prSet/>
      <dgm:spPr/>
      <dgm:t>
        <a:bodyPr/>
        <a:lstStyle/>
        <a:p>
          <a:pPr latinLnBrk="1"/>
          <a:endParaRPr lang="ko-KR" altLang="en-US"/>
        </a:p>
      </dgm:t>
    </dgm:pt>
    <dgm:pt modelId="{E81A8099-7E34-48BE-BF04-34C911D2E8AC}">
      <dgm:prSet phldrT="[텍스트]"/>
      <dgm:spPr/>
      <dgm:t>
        <a:bodyPr/>
        <a:lstStyle/>
        <a:p>
          <a:pPr latinLnBrk="1"/>
          <a:r>
            <a:rPr lang="en-US" altLang="ko-KR" dirty="0" smtClean="0"/>
            <a:t>GPS</a:t>
          </a:r>
          <a:r>
            <a:rPr lang="ko-KR" altLang="en-US" dirty="0" smtClean="0"/>
            <a:t>좌표로 해상의 양식장 지도를 생성하여 실시간 모니터링이 가능하도록 함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78113E2D-5F2A-48FA-8577-FFFC4805D152}" type="parTrans" cxnId="{759DC3FE-AF87-4F7B-A5BE-BB8081CE4D3B}">
      <dgm:prSet/>
      <dgm:spPr/>
      <dgm:t>
        <a:bodyPr/>
        <a:lstStyle/>
        <a:p>
          <a:pPr latinLnBrk="1"/>
          <a:endParaRPr lang="ko-KR" altLang="en-US"/>
        </a:p>
      </dgm:t>
    </dgm:pt>
    <dgm:pt modelId="{0F67CB14-E017-48B4-B6DA-ADB474DE3456}" type="sibTrans" cxnId="{759DC3FE-AF87-4F7B-A5BE-BB8081CE4D3B}">
      <dgm:prSet/>
      <dgm:spPr/>
      <dgm:t>
        <a:bodyPr/>
        <a:lstStyle/>
        <a:p>
          <a:pPr latinLnBrk="1"/>
          <a:endParaRPr lang="ko-KR" altLang="en-US"/>
        </a:p>
      </dgm:t>
    </dgm:pt>
    <dgm:pt modelId="{611E8962-3D6C-4B90-BCE7-1B044A1B5FF3}" type="pres">
      <dgm:prSet presAssocID="{0988782F-3206-4056-B597-CDDFAF8119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42C8CD-40E1-4F73-B272-196D7FCBDBB2}" type="pres">
      <dgm:prSet presAssocID="{D5B121CD-170F-40D4-B302-17239040BF20}" presName="parentLin" presStyleCnt="0"/>
      <dgm:spPr/>
    </dgm:pt>
    <dgm:pt modelId="{9D46266F-69D6-41EB-B1B7-1A3BCF969E2E}" type="pres">
      <dgm:prSet presAssocID="{D5B121CD-170F-40D4-B302-17239040BF20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8DE396F-D958-40F2-A9AE-B9D0BB7AB916}" type="pres">
      <dgm:prSet presAssocID="{D5B121CD-170F-40D4-B302-17239040BF2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12DD56-6153-4548-8844-9011279FBC26}" type="pres">
      <dgm:prSet presAssocID="{D5B121CD-170F-40D4-B302-17239040BF20}" presName="negativeSpace" presStyleCnt="0"/>
      <dgm:spPr/>
    </dgm:pt>
    <dgm:pt modelId="{29F24A41-5F41-480F-844E-542214BF7BED}" type="pres">
      <dgm:prSet presAssocID="{D5B121CD-170F-40D4-B302-17239040BF20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582421-9904-4764-83B0-9B1A7A00742A}" type="pres">
      <dgm:prSet presAssocID="{FE8AF899-C8AA-4692-867D-B3DACFBA4D34}" presName="spaceBetweenRectangles" presStyleCnt="0"/>
      <dgm:spPr/>
    </dgm:pt>
    <dgm:pt modelId="{2AED8A6E-1BED-4CBE-8331-715FE90B4531}" type="pres">
      <dgm:prSet presAssocID="{78F3C106-E471-45F6-AFA4-053DAB9F2D19}" presName="parentLin" presStyleCnt="0"/>
      <dgm:spPr/>
    </dgm:pt>
    <dgm:pt modelId="{D14ED923-7CFE-4044-9F34-AD8CAF4875F4}" type="pres">
      <dgm:prSet presAssocID="{78F3C106-E471-45F6-AFA4-053DAB9F2D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E4EABEF-1896-4EC4-A37E-CB94FD86AA28}" type="pres">
      <dgm:prSet presAssocID="{78F3C106-E471-45F6-AFA4-053DAB9F2D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210EF4-208D-416C-9CE9-7059B476F631}" type="pres">
      <dgm:prSet presAssocID="{78F3C106-E471-45F6-AFA4-053DAB9F2D19}" presName="negativeSpace" presStyleCnt="0"/>
      <dgm:spPr/>
    </dgm:pt>
    <dgm:pt modelId="{841FBCED-7F9B-4D52-B0EA-F5F6B3D4CBF6}" type="pres">
      <dgm:prSet presAssocID="{78F3C106-E471-45F6-AFA4-053DAB9F2D19}" presName="childText" presStyleLbl="conFgAcc1" presStyleIdx="1" presStyleCnt="2" custLinFactNeighborY="254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8743402-A42B-4094-8DEB-530D3698961E}" type="presOf" srcId="{E81A8099-7E34-48BE-BF04-34C911D2E8AC}" destId="{29F24A41-5F41-480F-844E-542214BF7BED}" srcOrd="0" destOrd="1" presId="urn:microsoft.com/office/officeart/2005/8/layout/list1"/>
    <dgm:cxn modelId="{C55D9602-4425-45EA-BDF2-70E204EEA431}" type="presOf" srcId="{D5B121CD-170F-40D4-B302-17239040BF20}" destId="{28DE396F-D958-40F2-A9AE-B9D0BB7AB916}" srcOrd="1" destOrd="0" presId="urn:microsoft.com/office/officeart/2005/8/layout/list1"/>
    <dgm:cxn modelId="{097C3D58-6152-4BD4-969F-58A6757B7077}" srcId="{D5B121CD-170F-40D4-B302-17239040BF20}" destId="{5A6F4282-35FB-43B8-A77A-966D63565EEC}" srcOrd="0" destOrd="0" parTransId="{D2D8C004-B5EE-4B69-8FCD-6D49C06CBCD0}" sibTransId="{69F3F631-3C75-412D-B089-69C88C03BF3E}"/>
    <dgm:cxn modelId="{D2C3EB81-4AEE-4E89-9586-03F7F8A4D979}" srcId="{78F3C106-E471-45F6-AFA4-053DAB9F2D19}" destId="{1460FD8F-C2AE-4CEE-B0A1-70D722A952F2}" srcOrd="1" destOrd="0" parTransId="{94917B7E-C950-4314-836C-879FF9A17456}" sibTransId="{8154ACFA-605D-4BBD-B86D-A0668309208F}"/>
    <dgm:cxn modelId="{C43C8434-061D-4595-8FD2-DF815C0AB281}" type="presOf" srcId="{0988782F-3206-4056-B597-CDDFAF8119D1}" destId="{611E8962-3D6C-4B90-BCE7-1B044A1B5FF3}" srcOrd="0" destOrd="0" presId="urn:microsoft.com/office/officeart/2005/8/layout/list1"/>
    <dgm:cxn modelId="{0A317451-DAB0-4DC8-89D4-B88B1306D088}" srcId="{0988782F-3206-4056-B597-CDDFAF8119D1}" destId="{D5B121CD-170F-40D4-B302-17239040BF20}" srcOrd="0" destOrd="0" parTransId="{45A12C0E-BED2-43CF-A463-D734DE614118}" sibTransId="{FE8AF899-C8AA-4692-867D-B3DACFBA4D34}"/>
    <dgm:cxn modelId="{F898E0C8-D5D3-46B1-B1A1-6E708FCABD17}" type="presOf" srcId="{D5B121CD-170F-40D4-B302-17239040BF20}" destId="{9D46266F-69D6-41EB-B1B7-1A3BCF969E2E}" srcOrd="0" destOrd="0" presId="urn:microsoft.com/office/officeart/2005/8/layout/list1"/>
    <dgm:cxn modelId="{CFDEBE2B-9BB9-4699-AFFE-95DF8D240401}" srcId="{0988782F-3206-4056-B597-CDDFAF8119D1}" destId="{78F3C106-E471-45F6-AFA4-053DAB9F2D19}" srcOrd="1" destOrd="0" parTransId="{1C597F86-6ADB-4AEB-9A24-724FC98B1F7E}" sibTransId="{7DC5B737-464F-4DF6-A0E8-3C0946D31781}"/>
    <dgm:cxn modelId="{DC8FAE88-A0C8-4CA4-9B01-E7E4E495F283}" type="presOf" srcId="{78F3C106-E471-45F6-AFA4-053DAB9F2D19}" destId="{EE4EABEF-1896-4EC4-A37E-CB94FD86AA28}" srcOrd="1" destOrd="0" presId="urn:microsoft.com/office/officeart/2005/8/layout/list1"/>
    <dgm:cxn modelId="{714506E7-58D2-447C-86C2-B4F84D69FAF7}" type="presOf" srcId="{5A6F4282-35FB-43B8-A77A-966D63565EEC}" destId="{29F24A41-5F41-480F-844E-542214BF7BED}" srcOrd="0" destOrd="0" presId="urn:microsoft.com/office/officeart/2005/8/layout/list1"/>
    <dgm:cxn modelId="{089F9C6A-3786-4341-A1E4-D11C28359706}" type="presOf" srcId="{78F3C106-E471-45F6-AFA4-053DAB9F2D19}" destId="{D14ED923-7CFE-4044-9F34-AD8CAF4875F4}" srcOrd="0" destOrd="0" presId="urn:microsoft.com/office/officeart/2005/8/layout/list1"/>
    <dgm:cxn modelId="{0F66147B-19B0-424F-A784-9AB4588C5262}" type="presOf" srcId="{99B7D845-8584-4748-B8D5-5CEA3DBF6AD2}" destId="{841FBCED-7F9B-4D52-B0EA-F5F6B3D4CBF6}" srcOrd="0" destOrd="0" presId="urn:microsoft.com/office/officeart/2005/8/layout/list1"/>
    <dgm:cxn modelId="{074FDFD5-2C7F-4724-9550-627228AF4EE3}" type="presOf" srcId="{1460FD8F-C2AE-4CEE-B0A1-70D722A952F2}" destId="{841FBCED-7F9B-4D52-B0EA-F5F6B3D4CBF6}" srcOrd="0" destOrd="1" presId="urn:microsoft.com/office/officeart/2005/8/layout/list1"/>
    <dgm:cxn modelId="{759DC3FE-AF87-4F7B-A5BE-BB8081CE4D3B}" srcId="{D5B121CD-170F-40D4-B302-17239040BF20}" destId="{E81A8099-7E34-48BE-BF04-34C911D2E8AC}" srcOrd="1" destOrd="0" parTransId="{78113E2D-5F2A-48FA-8577-FFFC4805D152}" sibTransId="{0F67CB14-E017-48B4-B6DA-ADB474DE3456}"/>
    <dgm:cxn modelId="{41E6FE0B-9E6B-4AF0-97B4-2DFD95A70C67}" srcId="{78F3C106-E471-45F6-AFA4-053DAB9F2D19}" destId="{99B7D845-8584-4748-B8D5-5CEA3DBF6AD2}" srcOrd="0" destOrd="0" parTransId="{67CEC7AC-481F-47F2-BB77-127195943DED}" sibTransId="{1ACC0F51-C62E-42BA-BA9F-1178E639EDC4}"/>
    <dgm:cxn modelId="{5EF85E18-3EC6-4DC9-909F-BE634E3E6A94}" type="presOf" srcId="{FBCCF4EC-20F3-47FB-94D7-18A1E200BCF6}" destId="{841FBCED-7F9B-4D52-B0EA-F5F6B3D4CBF6}" srcOrd="0" destOrd="2" presId="urn:microsoft.com/office/officeart/2005/8/layout/list1"/>
    <dgm:cxn modelId="{48E3CF77-3DBD-47E7-B103-1A306482E203}" srcId="{78F3C106-E471-45F6-AFA4-053DAB9F2D19}" destId="{FBCCF4EC-20F3-47FB-94D7-18A1E200BCF6}" srcOrd="2" destOrd="0" parTransId="{89FC53DB-188D-48B8-A1F1-0B26E52FAC6C}" sibTransId="{2967B56B-2E83-4B0B-BA64-3889E7BF589E}"/>
    <dgm:cxn modelId="{52B12CBA-6049-45C6-A290-D31DF43421A3}" type="presParOf" srcId="{611E8962-3D6C-4B90-BCE7-1B044A1B5FF3}" destId="{B842C8CD-40E1-4F73-B272-196D7FCBDBB2}" srcOrd="0" destOrd="0" presId="urn:microsoft.com/office/officeart/2005/8/layout/list1"/>
    <dgm:cxn modelId="{C7FB69D2-C575-4A42-AC0B-D485E3D35DCC}" type="presParOf" srcId="{B842C8CD-40E1-4F73-B272-196D7FCBDBB2}" destId="{9D46266F-69D6-41EB-B1B7-1A3BCF969E2E}" srcOrd="0" destOrd="0" presId="urn:microsoft.com/office/officeart/2005/8/layout/list1"/>
    <dgm:cxn modelId="{7C24DBD9-9911-423F-887B-3A6B9006BEB5}" type="presParOf" srcId="{B842C8CD-40E1-4F73-B272-196D7FCBDBB2}" destId="{28DE396F-D958-40F2-A9AE-B9D0BB7AB916}" srcOrd="1" destOrd="0" presId="urn:microsoft.com/office/officeart/2005/8/layout/list1"/>
    <dgm:cxn modelId="{B79B8B98-8243-4D3E-AEDB-3EF1DC27D971}" type="presParOf" srcId="{611E8962-3D6C-4B90-BCE7-1B044A1B5FF3}" destId="{6012DD56-6153-4548-8844-9011279FBC26}" srcOrd="1" destOrd="0" presId="urn:microsoft.com/office/officeart/2005/8/layout/list1"/>
    <dgm:cxn modelId="{AB24BD71-A05C-4A47-B2BD-66FE25AF997B}" type="presParOf" srcId="{611E8962-3D6C-4B90-BCE7-1B044A1B5FF3}" destId="{29F24A41-5F41-480F-844E-542214BF7BED}" srcOrd="2" destOrd="0" presId="urn:microsoft.com/office/officeart/2005/8/layout/list1"/>
    <dgm:cxn modelId="{5A193514-28BA-482E-A94A-A07A66EB4193}" type="presParOf" srcId="{611E8962-3D6C-4B90-BCE7-1B044A1B5FF3}" destId="{FF582421-9904-4764-83B0-9B1A7A00742A}" srcOrd="3" destOrd="0" presId="urn:microsoft.com/office/officeart/2005/8/layout/list1"/>
    <dgm:cxn modelId="{AFEC583E-C642-4353-A2A4-B3533258E39B}" type="presParOf" srcId="{611E8962-3D6C-4B90-BCE7-1B044A1B5FF3}" destId="{2AED8A6E-1BED-4CBE-8331-715FE90B4531}" srcOrd="4" destOrd="0" presId="urn:microsoft.com/office/officeart/2005/8/layout/list1"/>
    <dgm:cxn modelId="{2E862D15-88AF-43FF-9FBA-02E1F10FBD0E}" type="presParOf" srcId="{2AED8A6E-1BED-4CBE-8331-715FE90B4531}" destId="{D14ED923-7CFE-4044-9F34-AD8CAF4875F4}" srcOrd="0" destOrd="0" presId="urn:microsoft.com/office/officeart/2005/8/layout/list1"/>
    <dgm:cxn modelId="{685C2644-0307-4608-8D0F-A800AF58737A}" type="presParOf" srcId="{2AED8A6E-1BED-4CBE-8331-715FE90B4531}" destId="{EE4EABEF-1896-4EC4-A37E-CB94FD86AA28}" srcOrd="1" destOrd="0" presId="urn:microsoft.com/office/officeart/2005/8/layout/list1"/>
    <dgm:cxn modelId="{2D994346-C126-4165-ABB0-2B46785992D0}" type="presParOf" srcId="{611E8962-3D6C-4B90-BCE7-1B044A1B5FF3}" destId="{3E210EF4-208D-416C-9CE9-7059B476F631}" srcOrd="5" destOrd="0" presId="urn:microsoft.com/office/officeart/2005/8/layout/list1"/>
    <dgm:cxn modelId="{0FD604FC-273B-441D-9730-1F4CFF5EC99E}" type="presParOf" srcId="{611E8962-3D6C-4B90-BCE7-1B044A1B5FF3}" destId="{841FBCED-7F9B-4D52-B0EA-F5F6B3D4CBF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88782F-3206-4056-B597-CDDFAF8119D1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D5B121CD-170F-40D4-B302-17239040BF20}">
      <dgm:prSet phldrT="[텍스트]"/>
      <dgm:spPr/>
      <dgm:t>
        <a:bodyPr/>
        <a:lstStyle/>
        <a:p>
          <a:pPr latinLnBrk="1"/>
          <a:r>
            <a:rPr lang="en-US" altLang="ko-KR" dirty="0" smtClean="0"/>
            <a:t>RF </a:t>
          </a:r>
          <a:r>
            <a:rPr lang="ko-KR" altLang="en-US" dirty="0" smtClean="0"/>
            <a:t>무선통신</a:t>
          </a:r>
          <a:endParaRPr lang="ko-KR" altLang="en-US" dirty="0"/>
        </a:p>
      </dgm:t>
    </dgm:pt>
    <dgm:pt modelId="{45A12C0E-BED2-43CF-A463-D734DE614118}" type="par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FE8AF899-C8AA-4692-867D-B3DACFBA4D34}" type="sib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5A6F4282-35FB-43B8-A77A-966D63565EEC}">
      <dgm:prSet phldrT="[텍스트]"/>
      <dgm:spPr/>
      <dgm:t>
        <a:bodyPr/>
        <a:lstStyle/>
        <a:p>
          <a:pPr latinLnBrk="1"/>
          <a:r>
            <a:rPr lang="ko-KR" altLang="en-US" dirty="0" smtClean="0"/>
            <a:t>금번 제안에 사용되는 </a:t>
          </a:r>
          <a:r>
            <a:rPr lang="en-US" altLang="ko-KR" dirty="0" smtClean="0"/>
            <a:t>RF </a:t>
          </a:r>
          <a:r>
            <a:rPr lang="ko-KR" altLang="en-US" dirty="0" smtClean="0"/>
            <a:t>통신은 </a:t>
          </a:r>
          <a:r>
            <a:rPr lang="en-US" altLang="ko-KR" dirty="0" smtClean="0"/>
            <a:t>200MHz, 400HMz </a:t>
          </a:r>
          <a:r>
            <a:rPr lang="ko-KR" altLang="en-US" dirty="0" smtClean="0"/>
            <a:t>등 가두리에 최적화된 무선 통신을 이용함으로써 </a:t>
          </a:r>
          <a:r>
            <a:rPr lang="ko-KR" altLang="en-US" dirty="0" err="1" smtClean="0"/>
            <a:t>해무</a:t>
          </a:r>
          <a:r>
            <a:rPr lang="ko-KR" altLang="en-US" dirty="0" smtClean="0"/>
            <a:t> 등 무선통신에 방해가 되는 요소에서 원활한 통신을 할 수 있도록 함</a:t>
          </a:r>
          <a:r>
            <a:rPr lang="en-US" altLang="ko-KR" dirty="0" smtClean="0"/>
            <a:t>.</a:t>
          </a:r>
          <a:br>
            <a:rPr lang="en-US" altLang="ko-KR" dirty="0" smtClean="0"/>
          </a:br>
          <a:r>
            <a:rPr lang="en-US" altLang="ko-KR" dirty="0" smtClean="0"/>
            <a:t>(</a:t>
          </a:r>
          <a:r>
            <a:rPr lang="ko-KR" altLang="en-US" dirty="0" smtClean="0"/>
            <a:t>필요에 따라 사용되는 주파수는 변경 될 수 있음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D2D8C004-B5EE-4B69-8FCD-6D49C06CBCD0}" type="par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69F3F631-3C75-412D-B089-69C88C03BF3E}" type="sib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2218D838-236C-40AA-B42B-A69D03A52E70}">
      <dgm:prSet phldrT="[텍스트]"/>
      <dgm:spPr/>
      <dgm:t>
        <a:bodyPr/>
        <a:lstStyle/>
        <a:p>
          <a:pPr latinLnBrk="1"/>
          <a:r>
            <a:rPr lang="ko-KR" altLang="en-US" dirty="0" smtClean="0"/>
            <a:t>최대 통신 거리 </a:t>
          </a:r>
          <a:r>
            <a:rPr lang="en-US" altLang="ko-KR" dirty="0" smtClean="0"/>
            <a:t>1,200m </a:t>
          </a:r>
          <a:r>
            <a:rPr lang="ko-KR" altLang="en-US" dirty="0" smtClean="0"/>
            <a:t>제공</a:t>
          </a:r>
          <a:endParaRPr lang="ko-KR" altLang="en-US" dirty="0"/>
        </a:p>
      </dgm:t>
    </dgm:pt>
    <dgm:pt modelId="{E58311E2-628E-4075-AACE-C71F50875271}" type="parTrans" cxnId="{935135E5-3FC7-49E6-88D2-BEF48B127379}">
      <dgm:prSet/>
      <dgm:spPr/>
      <dgm:t>
        <a:bodyPr/>
        <a:lstStyle/>
        <a:p>
          <a:pPr latinLnBrk="1"/>
          <a:endParaRPr lang="ko-KR" altLang="en-US"/>
        </a:p>
      </dgm:t>
    </dgm:pt>
    <dgm:pt modelId="{0CE5F650-20DC-4899-90BF-8DEF9E7D5308}" type="sibTrans" cxnId="{935135E5-3FC7-49E6-88D2-BEF48B127379}">
      <dgm:prSet/>
      <dgm:spPr/>
      <dgm:t>
        <a:bodyPr/>
        <a:lstStyle/>
        <a:p>
          <a:pPr latinLnBrk="1"/>
          <a:endParaRPr lang="ko-KR" altLang="en-US"/>
        </a:p>
      </dgm:t>
    </dgm:pt>
    <dgm:pt modelId="{BD0A5CEE-D4FF-4B2B-BFB2-874417AFF8DA}">
      <dgm:prSet phldrT="[텍스트]"/>
      <dgm:spPr/>
      <dgm:t>
        <a:bodyPr/>
        <a:lstStyle/>
        <a:p>
          <a:pPr latinLnBrk="1"/>
          <a:r>
            <a:rPr lang="ko-KR" altLang="en-US" dirty="0" smtClean="0"/>
            <a:t>통신 거리가 미달될 경우 각 통신 모듈들과 연결이 가능한 </a:t>
          </a:r>
          <a:r>
            <a:rPr lang="en-US" altLang="ko-KR" dirty="0" smtClean="0"/>
            <a:t>Mesh </a:t>
          </a:r>
          <a:r>
            <a:rPr lang="ko-KR" altLang="en-US" dirty="0" smtClean="0"/>
            <a:t>방식의 통신</a:t>
          </a:r>
          <a:endParaRPr lang="ko-KR" altLang="en-US" dirty="0"/>
        </a:p>
      </dgm:t>
    </dgm:pt>
    <dgm:pt modelId="{CD74A508-448F-4C47-96BF-29FF7939D192}" type="parTrans" cxnId="{237D7C15-726F-471D-92B8-1980E9873BCB}">
      <dgm:prSet/>
      <dgm:spPr/>
      <dgm:t>
        <a:bodyPr/>
        <a:lstStyle/>
        <a:p>
          <a:pPr latinLnBrk="1"/>
          <a:endParaRPr lang="ko-KR" altLang="en-US"/>
        </a:p>
      </dgm:t>
    </dgm:pt>
    <dgm:pt modelId="{7EEDCB97-3A57-42F8-815F-1F9D3842DF81}" type="sibTrans" cxnId="{237D7C15-726F-471D-92B8-1980E9873BCB}">
      <dgm:prSet/>
      <dgm:spPr/>
      <dgm:t>
        <a:bodyPr/>
        <a:lstStyle/>
        <a:p>
          <a:pPr latinLnBrk="1"/>
          <a:endParaRPr lang="ko-KR" altLang="en-US"/>
        </a:p>
      </dgm:t>
    </dgm:pt>
    <dgm:pt modelId="{611E8962-3D6C-4B90-BCE7-1B044A1B5FF3}" type="pres">
      <dgm:prSet presAssocID="{0988782F-3206-4056-B597-CDDFAF8119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42C8CD-40E1-4F73-B272-196D7FCBDBB2}" type="pres">
      <dgm:prSet presAssocID="{D5B121CD-170F-40D4-B302-17239040BF20}" presName="parentLin" presStyleCnt="0"/>
      <dgm:spPr/>
    </dgm:pt>
    <dgm:pt modelId="{9D46266F-69D6-41EB-B1B7-1A3BCF969E2E}" type="pres">
      <dgm:prSet presAssocID="{D5B121CD-170F-40D4-B302-17239040BF20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28DE396F-D958-40F2-A9AE-B9D0BB7AB916}" type="pres">
      <dgm:prSet presAssocID="{D5B121CD-170F-40D4-B302-17239040BF2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12DD56-6153-4548-8844-9011279FBC26}" type="pres">
      <dgm:prSet presAssocID="{D5B121CD-170F-40D4-B302-17239040BF20}" presName="negativeSpace" presStyleCnt="0"/>
      <dgm:spPr/>
    </dgm:pt>
    <dgm:pt modelId="{29F24A41-5F41-480F-844E-542214BF7BED}" type="pres">
      <dgm:prSet presAssocID="{D5B121CD-170F-40D4-B302-17239040BF20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37D7C15-726F-471D-92B8-1980E9873BCB}" srcId="{D5B121CD-170F-40D4-B302-17239040BF20}" destId="{BD0A5CEE-D4FF-4B2B-BFB2-874417AFF8DA}" srcOrd="2" destOrd="0" parTransId="{CD74A508-448F-4C47-96BF-29FF7939D192}" sibTransId="{7EEDCB97-3A57-42F8-815F-1F9D3842DF81}"/>
    <dgm:cxn modelId="{C55D9602-4425-45EA-BDF2-70E204EEA431}" type="presOf" srcId="{D5B121CD-170F-40D4-B302-17239040BF20}" destId="{28DE396F-D958-40F2-A9AE-B9D0BB7AB916}" srcOrd="1" destOrd="0" presId="urn:microsoft.com/office/officeart/2005/8/layout/list1"/>
    <dgm:cxn modelId="{9C1DA7A1-DB6D-40C4-A21C-582EDF524644}" type="presOf" srcId="{2218D838-236C-40AA-B42B-A69D03A52E70}" destId="{29F24A41-5F41-480F-844E-542214BF7BED}" srcOrd="0" destOrd="1" presId="urn:microsoft.com/office/officeart/2005/8/layout/list1"/>
    <dgm:cxn modelId="{F898E0C8-D5D3-46B1-B1A1-6E708FCABD17}" type="presOf" srcId="{D5B121CD-170F-40D4-B302-17239040BF20}" destId="{9D46266F-69D6-41EB-B1B7-1A3BCF969E2E}" srcOrd="0" destOrd="0" presId="urn:microsoft.com/office/officeart/2005/8/layout/list1"/>
    <dgm:cxn modelId="{714506E7-58D2-447C-86C2-B4F84D69FAF7}" type="presOf" srcId="{5A6F4282-35FB-43B8-A77A-966D63565EEC}" destId="{29F24A41-5F41-480F-844E-542214BF7BED}" srcOrd="0" destOrd="0" presId="urn:microsoft.com/office/officeart/2005/8/layout/list1"/>
    <dgm:cxn modelId="{5F7855B3-BD30-4320-AEF3-D221A5D42FD5}" type="presOf" srcId="{BD0A5CEE-D4FF-4B2B-BFB2-874417AFF8DA}" destId="{29F24A41-5F41-480F-844E-542214BF7BED}" srcOrd="0" destOrd="2" presId="urn:microsoft.com/office/officeart/2005/8/layout/list1"/>
    <dgm:cxn modelId="{097C3D58-6152-4BD4-969F-58A6757B7077}" srcId="{D5B121CD-170F-40D4-B302-17239040BF20}" destId="{5A6F4282-35FB-43B8-A77A-966D63565EEC}" srcOrd="0" destOrd="0" parTransId="{D2D8C004-B5EE-4B69-8FCD-6D49C06CBCD0}" sibTransId="{69F3F631-3C75-412D-B089-69C88C03BF3E}"/>
    <dgm:cxn modelId="{C43C8434-061D-4595-8FD2-DF815C0AB281}" type="presOf" srcId="{0988782F-3206-4056-B597-CDDFAF8119D1}" destId="{611E8962-3D6C-4B90-BCE7-1B044A1B5FF3}" srcOrd="0" destOrd="0" presId="urn:microsoft.com/office/officeart/2005/8/layout/list1"/>
    <dgm:cxn modelId="{0A317451-DAB0-4DC8-89D4-B88B1306D088}" srcId="{0988782F-3206-4056-B597-CDDFAF8119D1}" destId="{D5B121CD-170F-40D4-B302-17239040BF20}" srcOrd="0" destOrd="0" parTransId="{45A12C0E-BED2-43CF-A463-D734DE614118}" sibTransId="{FE8AF899-C8AA-4692-867D-B3DACFBA4D34}"/>
    <dgm:cxn modelId="{935135E5-3FC7-49E6-88D2-BEF48B127379}" srcId="{D5B121CD-170F-40D4-B302-17239040BF20}" destId="{2218D838-236C-40AA-B42B-A69D03A52E70}" srcOrd="1" destOrd="0" parTransId="{E58311E2-628E-4075-AACE-C71F50875271}" sibTransId="{0CE5F650-20DC-4899-90BF-8DEF9E7D5308}"/>
    <dgm:cxn modelId="{52B12CBA-6049-45C6-A290-D31DF43421A3}" type="presParOf" srcId="{611E8962-3D6C-4B90-BCE7-1B044A1B5FF3}" destId="{B842C8CD-40E1-4F73-B272-196D7FCBDBB2}" srcOrd="0" destOrd="0" presId="urn:microsoft.com/office/officeart/2005/8/layout/list1"/>
    <dgm:cxn modelId="{C7FB69D2-C575-4A42-AC0B-D485E3D35DCC}" type="presParOf" srcId="{B842C8CD-40E1-4F73-B272-196D7FCBDBB2}" destId="{9D46266F-69D6-41EB-B1B7-1A3BCF969E2E}" srcOrd="0" destOrd="0" presId="urn:microsoft.com/office/officeart/2005/8/layout/list1"/>
    <dgm:cxn modelId="{7C24DBD9-9911-423F-887B-3A6B9006BEB5}" type="presParOf" srcId="{B842C8CD-40E1-4F73-B272-196D7FCBDBB2}" destId="{28DE396F-D958-40F2-A9AE-B9D0BB7AB916}" srcOrd="1" destOrd="0" presId="urn:microsoft.com/office/officeart/2005/8/layout/list1"/>
    <dgm:cxn modelId="{B79B8B98-8243-4D3E-AEDB-3EF1DC27D971}" type="presParOf" srcId="{611E8962-3D6C-4B90-BCE7-1B044A1B5FF3}" destId="{6012DD56-6153-4548-8844-9011279FBC26}" srcOrd="1" destOrd="0" presId="urn:microsoft.com/office/officeart/2005/8/layout/list1"/>
    <dgm:cxn modelId="{AB24BD71-A05C-4A47-B2BD-66FE25AF997B}" type="presParOf" srcId="{611E8962-3D6C-4B90-BCE7-1B044A1B5FF3}" destId="{29F24A41-5F41-480F-844E-542214BF7BE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24A41-5F41-480F-844E-542214BF7BED}">
      <dsp:nvSpPr>
        <dsp:cNvPr id="0" name=""/>
        <dsp:cNvSpPr/>
      </dsp:nvSpPr>
      <dsp:spPr>
        <a:xfrm>
          <a:off x="0" y="465192"/>
          <a:ext cx="8128000" cy="3061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562356" rIns="630823" bIns="192024" numCol="1" spcCol="1270" anchor="t" anchorCtr="0">
          <a:noAutofit/>
        </a:bodyPr>
        <a:lstStyle/>
        <a:p>
          <a:pPr marL="228600" lvl="1" indent="-228600" algn="l" defTabSz="12001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700" kern="1200" dirty="0" smtClean="0"/>
            <a:t>Mesh</a:t>
          </a:r>
          <a:r>
            <a:rPr lang="ko-KR" altLang="en-US" sz="2700" kern="1200" dirty="0" smtClean="0"/>
            <a:t>의 </a:t>
          </a:r>
          <a:r>
            <a:rPr lang="en-US" altLang="ko-KR" sz="2700" kern="1200" dirty="0" smtClean="0"/>
            <a:t>RF</a:t>
          </a:r>
          <a:r>
            <a:rPr lang="ko-KR" altLang="en-US" sz="2700" kern="1200" dirty="0" smtClean="0"/>
            <a:t>통신을 기반으로 정보를 전달하며</a:t>
          </a:r>
          <a:r>
            <a:rPr lang="en-US" altLang="ko-KR" sz="2700" kern="1200" dirty="0" smtClean="0"/>
            <a:t>, GPS</a:t>
          </a:r>
          <a:r>
            <a:rPr lang="ko-KR" altLang="en-US" sz="2700" kern="1200" dirty="0" smtClean="0"/>
            <a:t>에 대한 정보를 전달</a:t>
          </a:r>
          <a:r>
            <a:rPr lang="en-US" altLang="ko-KR" sz="2700" kern="1200" dirty="0" smtClean="0"/>
            <a:t>.</a:t>
          </a:r>
          <a:endParaRPr lang="ko-KR" altLang="en-US" sz="2700" kern="1200" dirty="0"/>
        </a:p>
        <a:p>
          <a:pPr marL="228600" lvl="1" indent="-228600" algn="l" defTabSz="12001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700" kern="1200" dirty="0" smtClean="0"/>
            <a:t>GPS</a:t>
          </a:r>
          <a:r>
            <a:rPr lang="ko-KR" altLang="en-US" sz="2700" kern="1200" dirty="0" smtClean="0"/>
            <a:t>를 이용한 </a:t>
          </a:r>
          <a:r>
            <a:rPr lang="ko-KR" altLang="en-US" sz="2700" kern="1200" dirty="0" err="1" smtClean="0"/>
            <a:t>면적값</a:t>
          </a:r>
          <a:r>
            <a:rPr lang="ko-KR" altLang="en-US" sz="2700" kern="1200" dirty="0" smtClean="0"/>
            <a:t> 변환으로 인해 사용되는 양어장에 대해 집중 관리 가능 </a:t>
          </a:r>
          <a:endParaRPr lang="ko-KR" altLang="en-US" sz="2700" kern="1200" dirty="0"/>
        </a:p>
      </dsp:txBody>
      <dsp:txXfrm>
        <a:off x="0" y="465192"/>
        <a:ext cx="8128000" cy="3061800"/>
      </dsp:txXfrm>
    </dsp:sp>
    <dsp:sp modelId="{28DE396F-D958-40F2-A9AE-B9D0BB7AB916}">
      <dsp:nvSpPr>
        <dsp:cNvPr id="0" name=""/>
        <dsp:cNvSpPr/>
      </dsp:nvSpPr>
      <dsp:spPr>
        <a:xfrm>
          <a:off x="406400" y="58507"/>
          <a:ext cx="5689600" cy="797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700" kern="1200" dirty="0" smtClean="0"/>
            <a:t>Mesh RF</a:t>
          </a:r>
          <a:r>
            <a:rPr lang="ko-KR" altLang="en-US" sz="2700" kern="1200" dirty="0" smtClean="0"/>
            <a:t>통신  </a:t>
          </a:r>
          <a:r>
            <a:rPr lang="en-US" altLang="ko-KR" sz="2700" kern="1200" dirty="0" smtClean="0">
              <a:sym typeface="Wingdings" panose="05000000000000000000" pitchFamily="2" charset="2"/>
            </a:rPr>
            <a:t> GPS </a:t>
          </a:r>
          <a:r>
            <a:rPr lang="ko-KR" altLang="en-US" sz="2700" kern="1200" dirty="0" smtClean="0">
              <a:sym typeface="Wingdings" panose="05000000000000000000" pitchFamily="2" charset="2"/>
            </a:rPr>
            <a:t>좌표전송</a:t>
          </a:r>
          <a:endParaRPr lang="ko-KR" altLang="en-US" sz="2700" kern="1200" dirty="0"/>
        </a:p>
      </dsp:txBody>
      <dsp:txXfrm>
        <a:off x="445308" y="97415"/>
        <a:ext cx="5611784" cy="719224"/>
      </dsp:txXfrm>
    </dsp:sp>
    <dsp:sp modelId="{841FBCED-7F9B-4D52-B0EA-F5F6B3D4CBF6}">
      <dsp:nvSpPr>
        <dsp:cNvPr id="0" name=""/>
        <dsp:cNvSpPr/>
      </dsp:nvSpPr>
      <dsp:spPr>
        <a:xfrm>
          <a:off x="0" y="4121654"/>
          <a:ext cx="8128000" cy="1297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562356" rIns="630823" bIns="192024" numCol="1" spcCol="1270" anchor="t" anchorCtr="0">
          <a:noAutofit/>
        </a:bodyPr>
        <a:lstStyle/>
        <a:p>
          <a:pPr marL="228600" lvl="1" indent="-228600" algn="l" defTabSz="12001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700" kern="1200" dirty="0" smtClean="0"/>
            <a:t>태양광을 이용한 충전방식</a:t>
          </a:r>
          <a:endParaRPr lang="ko-KR" altLang="en-US" sz="2700" kern="1200" dirty="0"/>
        </a:p>
      </dsp:txBody>
      <dsp:txXfrm>
        <a:off x="0" y="4121654"/>
        <a:ext cx="8128000" cy="1297012"/>
      </dsp:txXfrm>
    </dsp:sp>
    <dsp:sp modelId="{EE4EABEF-1896-4EC4-A37E-CB94FD86AA28}">
      <dsp:nvSpPr>
        <dsp:cNvPr id="0" name=""/>
        <dsp:cNvSpPr/>
      </dsp:nvSpPr>
      <dsp:spPr>
        <a:xfrm>
          <a:off x="406400" y="3664627"/>
          <a:ext cx="5689600" cy="7970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kern="1200" dirty="0" smtClean="0"/>
            <a:t>자가발전</a:t>
          </a:r>
          <a:endParaRPr lang="ko-KR" altLang="en-US" sz="2700" kern="1200" dirty="0"/>
        </a:p>
      </dsp:txBody>
      <dsp:txXfrm>
        <a:off x="445308" y="3703535"/>
        <a:ext cx="5611784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24A41-5F41-480F-844E-542214BF7BED}">
      <dsp:nvSpPr>
        <dsp:cNvPr id="0" name=""/>
        <dsp:cNvSpPr/>
      </dsp:nvSpPr>
      <dsp:spPr>
        <a:xfrm>
          <a:off x="0" y="478033"/>
          <a:ext cx="8128000" cy="173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395732" rIns="630823" bIns="135128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부표의 좌표를 전송 </a:t>
          </a:r>
          <a:r>
            <a:rPr lang="en-US" altLang="ko-KR" sz="1900" kern="1200" dirty="0" smtClean="0">
              <a:sym typeface="Wingdings" panose="05000000000000000000" pitchFamily="2" charset="2"/>
            </a:rPr>
            <a:t> </a:t>
          </a:r>
          <a:r>
            <a:rPr lang="ko-KR" altLang="en-US" sz="1900" kern="1200" dirty="0" smtClean="0">
              <a:sym typeface="Wingdings" panose="05000000000000000000" pitchFamily="2" charset="2"/>
            </a:rPr>
            <a:t>좌표를 이용한 면적을 계산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900" kern="1200" dirty="0" smtClean="0"/>
            <a:t>GPS</a:t>
          </a:r>
          <a:r>
            <a:rPr lang="ko-KR" altLang="en-US" sz="1900" kern="1200" dirty="0" smtClean="0"/>
            <a:t>좌표로 해상의 양식장 지도를 생성하여 실시간 모니터링이 가능하도록 함</a:t>
          </a:r>
          <a:r>
            <a:rPr lang="en-US" altLang="ko-KR" sz="1900" kern="1200" dirty="0" smtClean="0"/>
            <a:t>.</a:t>
          </a:r>
          <a:endParaRPr lang="ko-KR" altLang="en-US" sz="1900" kern="1200" dirty="0"/>
        </a:p>
      </dsp:txBody>
      <dsp:txXfrm>
        <a:off x="0" y="478033"/>
        <a:ext cx="8128000" cy="1735650"/>
      </dsp:txXfrm>
    </dsp:sp>
    <dsp:sp modelId="{28DE396F-D958-40F2-A9AE-B9D0BB7AB916}">
      <dsp:nvSpPr>
        <dsp:cNvPr id="0" name=""/>
        <dsp:cNvSpPr/>
      </dsp:nvSpPr>
      <dsp:spPr>
        <a:xfrm>
          <a:off x="406400" y="197593"/>
          <a:ext cx="5689600" cy="56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smtClean="0"/>
            <a:t>GPS</a:t>
          </a:r>
          <a:r>
            <a:rPr lang="ko-KR" altLang="en-US" sz="1900" kern="1200" dirty="0" smtClean="0"/>
            <a:t>좌표 전송</a:t>
          </a:r>
          <a:endParaRPr lang="ko-KR" altLang="en-US" sz="1900" kern="1200" dirty="0"/>
        </a:p>
      </dsp:txBody>
      <dsp:txXfrm>
        <a:off x="433780" y="224973"/>
        <a:ext cx="5634840" cy="506120"/>
      </dsp:txXfrm>
    </dsp:sp>
    <dsp:sp modelId="{841FBCED-7F9B-4D52-B0EA-F5F6B3D4CBF6}">
      <dsp:nvSpPr>
        <dsp:cNvPr id="0" name=""/>
        <dsp:cNvSpPr/>
      </dsp:nvSpPr>
      <dsp:spPr>
        <a:xfrm>
          <a:off x="0" y="2668162"/>
          <a:ext cx="8128000" cy="2573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395732" rIns="630823" bIns="135128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온도와 염도는 수산자원이 성장하는데 있어 </a:t>
          </a:r>
          <a:r>
            <a:rPr lang="ko-KR" altLang="en-US" sz="1900" kern="1200" dirty="0" err="1" smtClean="0"/>
            <a:t>가장필요한</a:t>
          </a:r>
          <a:r>
            <a:rPr lang="ko-KR" altLang="en-US" sz="1900" kern="1200" dirty="0" smtClean="0"/>
            <a:t> 사항으로 가두리 양식장의 상</a:t>
          </a:r>
          <a:r>
            <a:rPr lang="en-US" altLang="ko-KR" sz="1900" kern="1200" dirty="0" smtClean="0"/>
            <a:t>, </a:t>
          </a:r>
          <a:r>
            <a:rPr lang="ko-KR" altLang="en-US" sz="1900" kern="1200" dirty="0" smtClean="0"/>
            <a:t>중</a:t>
          </a:r>
          <a:r>
            <a:rPr lang="en-US" altLang="ko-KR" sz="1900" kern="1200" dirty="0" smtClean="0"/>
            <a:t>, </a:t>
          </a:r>
          <a:r>
            <a:rPr lang="ko-KR" altLang="en-US" sz="1900" kern="1200" dirty="0" smtClean="0"/>
            <a:t>하층부에 대해 기록 관리 할 수 있도록 함</a:t>
          </a:r>
          <a:r>
            <a:rPr lang="en-US" altLang="ko-KR" sz="1900" kern="1200" dirty="0" smtClean="0"/>
            <a:t>.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smtClean="0"/>
            <a:t>일조량 센서는 하루 일조량에 대한 정보를 기록함</a:t>
          </a:r>
          <a:r>
            <a:rPr lang="en-US" altLang="ko-KR" sz="1900" kern="1200" smtClean="0"/>
            <a:t>.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각 센서는 </a:t>
          </a:r>
          <a:r>
            <a:rPr lang="en-US" altLang="ko-KR" sz="1900" kern="1200" dirty="0" smtClean="0"/>
            <a:t>AS</a:t>
          </a:r>
          <a:r>
            <a:rPr lang="ko-KR" altLang="en-US" sz="1900" kern="1200" dirty="0" smtClean="0"/>
            <a:t>에 대비하여 손쉽게 교체 할 수 있도록 제작됨</a:t>
          </a:r>
          <a:r>
            <a:rPr lang="en-US" altLang="ko-KR" sz="1900" kern="1200" dirty="0" smtClean="0"/>
            <a:t>.</a:t>
          </a:r>
          <a:endParaRPr lang="ko-KR" altLang="en-US" sz="1900" kern="1200" dirty="0"/>
        </a:p>
      </dsp:txBody>
      <dsp:txXfrm>
        <a:off x="0" y="2668162"/>
        <a:ext cx="8128000" cy="2573550"/>
      </dsp:txXfrm>
    </dsp:sp>
    <dsp:sp modelId="{EE4EABEF-1896-4EC4-A37E-CB94FD86AA28}">
      <dsp:nvSpPr>
        <dsp:cNvPr id="0" name=""/>
        <dsp:cNvSpPr/>
      </dsp:nvSpPr>
      <dsp:spPr>
        <a:xfrm>
          <a:off x="406400" y="2316283"/>
          <a:ext cx="568960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err="1" smtClean="0"/>
            <a:t>IoT</a:t>
          </a:r>
          <a:r>
            <a:rPr lang="en-US" altLang="ko-KR" sz="1900" kern="1200" dirty="0" smtClean="0"/>
            <a:t> </a:t>
          </a:r>
          <a:r>
            <a:rPr lang="ko-KR" altLang="en-US" sz="1900" kern="1200" dirty="0" smtClean="0"/>
            <a:t>센서 제안 </a:t>
          </a:r>
          <a:r>
            <a:rPr lang="en-US" altLang="ko-KR" sz="1900" kern="1200" dirty="0" smtClean="0"/>
            <a:t>: </a:t>
          </a:r>
          <a:r>
            <a:rPr lang="ko-KR" altLang="en-US" sz="1900" kern="1200" dirty="0" smtClean="0"/>
            <a:t>온도</a:t>
          </a:r>
          <a:r>
            <a:rPr lang="en-US" altLang="ko-KR" sz="1900" kern="1200" dirty="0" smtClean="0"/>
            <a:t>, </a:t>
          </a:r>
          <a:r>
            <a:rPr lang="ko-KR" altLang="en-US" sz="1900" kern="1200" dirty="0" smtClean="0"/>
            <a:t>염도 및 일조량 센서</a:t>
          </a:r>
          <a:endParaRPr lang="ko-KR" altLang="en-US" sz="1900" kern="1200" dirty="0"/>
        </a:p>
      </dsp:txBody>
      <dsp:txXfrm>
        <a:off x="433780" y="2343663"/>
        <a:ext cx="5634840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24A41-5F41-480F-844E-542214BF7BED}">
      <dsp:nvSpPr>
        <dsp:cNvPr id="0" name=""/>
        <dsp:cNvSpPr/>
      </dsp:nvSpPr>
      <dsp:spPr>
        <a:xfrm>
          <a:off x="0" y="277482"/>
          <a:ext cx="8128000" cy="2945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354076" rIns="630823" bIns="120904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/>
            <a:t>금번 제안에 사용되는 </a:t>
          </a:r>
          <a:r>
            <a:rPr lang="en-US" altLang="ko-KR" sz="1700" kern="1200" dirty="0" smtClean="0"/>
            <a:t>RF </a:t>
          </a:r>
          <a:r>
            <a:rPr lang="ko-KR" altLang="en-US" sz="1700" kern="1200" dirty="0" smtClean="0"/>
            <a:t>통신은 </a:t>
          </a:r>
          <a:r>
            <a:rPr lang="en-US" altLang="ko-KR" sz="1700" kern="1200" dirty="0" smtClean="0"/>
            <a:t>200MHz, 400HMz </a:t>
          </a:r>
          <a:r>
            <a:rPr lang="ko-KR" altLang="en-US" sz="1700" kern="1200" dirty="0" smtClean="0"/>
            <a:t>등 가두리에 최적화된 무선 통신을 이용함으로써 </a:t>
          </a:r>
          <a:r>
            <a:rPr lang="ko-KR" altLang="en-US" sz="1700" kern="1200" dirty="0" err="1" smtClean="0"/>
            <a:t>해무</a:t>
          </a:r>
          <a:r>
            <a:rPr lang="ko-KR" altLang="en-US" sz="1700" kern="1200" dirty="0" smtClean="0"/>
            <a:t> 등 무선통신에 방해가 되는 요소에서 원활한 통신을 할 수 있도록 함</a:t>
          </a:r>
          <a:r>
            <a:rPr lang="en-US" altLang="ko-KR" sz="1700" kern="1200" dirty="0" smtClean="0"/>
            <a:t>.</a:t>
          </a:r>
          <a:br>
            <a:rPr lang="en-US" altLang="ko-KR" sz="1700" kern="1200" dirty="0" smtClean="0"/>
          </a:br>
          <a:r>
            <a:rPr lang="en-US" altLang="ko-KR" sz="1700" kern="1200" dirty="0" smtClean="0"/>
            <a:t>(</a:t>
          </a:r>
          <a:r>
            <a:rPr lang="ko-KR" altLang="en-US" sz="1700" kern="1200" dirty="0" smtClean="0"/>
            <a:t>필요에 따라 사용되는 주파수는 변경 될 수 있음</a:t>
          </a:r>
          <a:r>
            <a:rPr lang="en-US" altLang="ko-KR" sz="1700" kern="1200" dirty="0" smtClean="0"/>
            <a:t>)</a:t>
          </a:r>
          <a:endParaRPr lang="ko-KR" altLang="en-US" sz="1700" kern="1200" dirty="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/>
            <a:t>최대 통신 거리 </a:t>
          </a:r>
          <a:r>
            <a:rPr lang="en-US" altLang="ko-KR" sz="1700" kern="1200" dirty="0" smtClean="0"/>
            <a:t>1,200m </a:t>
          </a:r>
          <a:r>
            <a:rPr lang="ko-KR" altLang="en-US" sz="1700" kern="1200" dirty="0" smtClean="0"/>
            <a:t>제공</a:t>
          </a:r>
          <a:endParaRPr lang="ko-KR" altLang="en-US" sz="1700" kern="1200" dirty="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/>
            <a:t>통신 거리가 미달될 경우 각 통신 모듈들과 연결이 가능한 </a:t>
          </a:r>
          <a:r>
            <a:rPr lang="en-US" altLang="ko-KR" sz="1700" kern="1200" dirty="0" smtClean="0"/>
            <a:t>Mesh </a:t>
          </a:r>
          <a:r>
            <a:rPr lang="ko-KR" altLang="en-US" sz="1700" kern="1200" dirty="0" smtClean="0"/>
            <a:t>방식의 통신</a:t>
          </a:r>
          <a:endParaRPr lang="ko-KR" altLang="en-US" sz="1700" kern="1200" dirty="0"/>
        </a:p>
      </dsp:txBody>
      <dsp:txXfrm>
        <a:off x="0" y="277482"/>
        <a:ext cx="8128000" cy="2945250"/>
      </dsp:txXfrm>
    </dsp:sp>
    <dsp:sp modelId="{28DE396F-D958-40F2-A9AE-B9D0BB7AB916}">
      <dsp:nvSpPr>
        <dsp:cNvPr id="0" name=""/>
        <dsp:cNvSpPr/>
      </dsp:nvSpPr>
      <dsp:spPr>
        <a:xfrm>
          <a:off x="406400" y="26562"/>
          <a:ext cx="5689600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kern="1200" dirty="0" smtClean="0"/>
            <a:t>RF </a:t>
          </a:r>
          <a:r>
            <a:rPr lang="ko-KR" altLang="en-US" sz="1700" kern="1200" dirty="0" smtClean="0"/>
            <a:t>무선통신</a:t>
          </a:r>
          <a:endParaRPr lang="ko-KR" altLang="en-US" sz="1700" kern="1200" dirty="0"/>
        </a:p>
      </dsp:txBody>
      <dsp:txXfrm>
        <a:off x="430898" y="51060"/>
        <a:ext cx="5640604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13BBDB48-6998-4F92-8516-23AFA2E30464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D0507CC2-8FBC-4EDF-86D5-224820C9A9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355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12916-3F80-492B-97AB-83EC58D5E1D2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0676E-A165-4962-A520-7A15E23DA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59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888378391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8" name="개체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25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25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072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848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60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00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77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85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2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12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730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635834940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7018E-42CF-4756-94B7-872FF1A4413D}" type="datetime1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896A-AA9E-44D6-B508-E9AD02D499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8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개체 8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982098658"/>
              </p:ext>
            </p:extLst>
          </p:nvPr>
        </p:nvGraphicFramePr>
        <p:xfrm>
          <a:off x="0" y="-1984"/>
          <a:ext cx="12192000" cy="6860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984"/>
                        <a:ext cx="12192000" cy="6860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1399" y="246027"/>
            <a:ext cx="8288867" cy="90151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smtClean="0"/>
              <a:t>/ 26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3"/>
          </p:nvPr>
        </p:nvSpPr>
        <p:spPr>
          <a:xfrm>
            <a:off x="4038600" y="1397688"/>
            <a:ext cx="5366169" cy="42181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63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1002" y="4502"/>
            <a:ext cx="10364598" cy="901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040235"/>
            <a:ext cx="10515600" cy="5136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dirty="0"/>
              <a:t>/ 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625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99597" y="5176423"/>
            <a:ext cx="4411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상담문의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: 1644-5892</a:t>
            </a:r>
            <a:endParaRPr lang="en-US" altLang="ko-KR" sz="32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15912" y="1886105"/>
            <a:ext cx="5102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가두리</a:t>
            </a:r>
            <a:r>
              <a:rPr lang="en-US" altLang="ko-KR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양식장 </a:t>
            </a:r>
            <a:endParaRPr lang="en-US" altLang="ko-KR" sz="4000" spc="300" dirty="0" smtClean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r"/>
            <a:r>
              <a:rPr lang="ko-KR" altLang="en-US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부표 관리</a:t>
            </a:r>
            <a:endParaRPr lang="ko-KR" altLang="en-US" sz="4000" spc="3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868" y="6056657"/>
            <a:ext cx="3305160" cy="3451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25296" y="1609344"/>
            <a:ext cx="490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/>
                </a:solidFill>
              </a:rPr>
              <a:t>㈜</a:t>
            </a:r>
            <a:r>
              <a:rPr lang="ko-KR" altLang="en-US" sz="3600" b="1" dirty="0" err="1" smtClean="0">
                <a:solidFill>
                  <a:schemeClr val="bg1"/>
                </a:solidFill>
              </a:rPr>
              <a:t>성진시스템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7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99735" y="1892569"/>
            <a:ext cx="1745532" cy="901510"/>
          </a:xfrm>
        </p:spPr>
        <p:txBody>
          <a:bodyPr>
            <a:normAutofit/>
          </a:bodyPr>
          <a:lstStyle/>
          <a:p>
            <a:r>
              <a:rPr lang="ko-KR" altLang="en-US" b="1" spc="300" dirty="0" smtClean="0">
                <a:latin typeface="맑은 고딕" pitchFamily="50" charset="-127"/>
              </a:rPr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3"/>
          </p:nvPr>
        </p:nvSpPr>
        <p:spPr>
          <a:xfrm>
            <a:off x="5149431" y="1750623"/>
            <a:ext cx="5366169" cy="4218107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서비스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소개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기능 소개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시스템 구성도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제안 내용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결론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85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/>
        </p:nvSpPr>
        <p:spPr>
          <a:xfrm>
            <a:off x="986956" y="3645299"/>
            <a:ext cx="10004893" cy="304125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 smtClean="0"/>
          </a:p>
        </p:txBody>
      </p:sp>
      <p:grpSp>
        <p:nvGrpSpPr>
          <p:cNvPr id="11" name="그룹 10"/>
          <p:cNvGrpSpPr/>
          <p:nvPr/>
        </p:nvGrpSpPr>
        <p:grpSpPr>
          <a:xfrm>
            <a:off x="480741" y="1368240"/>
            <a:ext cx="6378669" cy="369332"/>
            <a:chOff x="285720" y="2147208"/>
            <a:chExt cx="6378669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63786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가두리 양식장의</a:t>
              </a:r>
              <a:r>
                <a:rPr lang="en-US" altLang="ko-KR" b="1" dirty="0" smtClean="0"/>
                <a:t> </a:t>
              </a:r>
              <a:r>
                <a:rPr lang="ko-KR" altLang="en-US" b="1" dirty="0" smtClean="0"/>
                <a:t>면적 및 위치 정보에 대한 정보관리 시스템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서비스 소개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2116667"/>
            <a:ext cx="10253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가두리 양식장의 위치 정보를 수집함으로써 운영되고 있는 양식장의 면적을 실시간 측정 할 수 있도록 하며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IoT</a:t>
            </a:r>
            <a:r>
              <a:rPr lang="ko-KR" altLang="en-US" sz="1200" dirty="0" smtClean="0"/>
              <a:t>기반의 시스템을 운영함으로써 실시간 웹사이트에 정보를 제공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양식장에 대한 정보를 관리 할 수 있도록 한다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본 서비스는 바다에 띄워진 구조물이라는 부분과 전기 및 통신의 열악한 환경에서 최대한의 효과와 손쉬운 관리가 이뤄질 수 있는 시스템을 제안합니다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pic>
        <p:nvPicPr>
          <p:cNvPr id="4098" name="Picture 2" descr="완도 가두리 양식장에 대한 이미지 검색결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99"/>
          <a:stretch/>
        </p:blipFill>
        <p:spPr bwMode="auto">
          <a:xfrm>
            <a:off x="1362503" y="3973090"/>
            <a:ext cx="3095625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Free vector graphic: Wifi, Wlan, Sender, Bluetooth - Free Image on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379" y="4519997"/>
            <a:ext cx="1152168" cy="1249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8527" y="5877861"/>
            <a:ext cx="1681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/>
              <a:t>RF </a:t>
            </a:r>
            <a:r>
              <a:rPr lang="ko-KR" altLang="en-US" sz="1200" dirty="0" smtClean="0"/>
              <a:t>통신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최장 </a:t>
            </a:r>
            <a:r>
              <a:rPr lang="en-US" altLang="ko-KR" sz="1200" dirty="0" smtClean="0"/>
              <a:t>1,200m)</a:t>
            </a:r>
            <a:endParaRPr lang="ko-KR" altLang="en-US" sz="1200" dirty="0"/>
          </a:p>
        </p:txBody>
      </p:sp>
      <p:sp>
        <p:nvSpPr>
          <p:cNvPr id="10" name="십자형 9"/>
          <p:cNvSpPr/>
          <p:nvPr/>
        </p:nvSpPr>
        <p:spPr>
          <a:xfrm>
            <a:off x="4693546" y="4719745"/>
            <a:ext cx="618067" cy="618067"/>
          </a:xfrm>
          <a:prstGeom prst="plus">
            <a:avLst>
              <a:gd name="adj" fmla="val 3595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20" name="십자형 19"/>
          <p:cNvSpPr/>
          <p:nvPr/>
        </p:nvSpPr>
        <p:spPr>
          <a:xfrm>
            <a:off x="6987313" y="4719745"/>
            <a:ext cx="618067" cy="618067"/>
          </a:xfrm>
          <a:prstGeom prst="plus">
            <a:avLst>
              <a:gd name="adj" fmla="val 3595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532" y="4120853"/>
            <a:ext cx="2180165" cy="178773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722174" y="5959892"/>
            <a:ext cx="1152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/>
              <a:t>Mesh RF </a:t>
            </a:r>
            <a:r>
              <a:rPr lang="ko-KR" altLang="en-US" sz="1200" dirty="0" smtClean="0"/>
              <a:t>통신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414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기능 소개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480741" y="1368240"/>
            <a:ext cx="7733207" cy="369332"/>
            <a:chOff x="285720" y="2147208"/>
            <a:chExt cx="7733207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285720" y="2147208"/>
              <a:ext cx="77332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err="1" smtClean="0"/>
                <a:t>IoT</a:t>
              </a:r>
              <a:r>
                <a:rPr lang="ko-KR" altLang="en-US" b="1" dirty="0" smtClean="0"/>
                <a:t>형 센서를</a:t>
              </a:r>
              <a:r>
                <a:rPr lang="en-US" altLang="ko-KR" b="1" dirty="0" smtClean="0"/>
                <a:t> </a:t>
              </a:r>
              <a:r>
                <a:rPr lang="ko-KR" altLang="en-US" b="1" dirty="0" smtClean="0"/>
                <a:t>이용하여 가두리 양식장의 위치기반 사용 면적 안내 서비스</a:t>
              </a:r>
              <a:endParaRPr lang="ko-KR" altLang="en-US" b="1" dirty="0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모서리가 둥근 직사각형 5"/>
          <p:cNvSpPr/>
          <p:nvPr/>
        </p:nvSpPr>
        <p:spPr>
          <a:xfrm>
            <a:off x="1261534" y="2156878"/>
            <a:ext cx="9762066" cy="6615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태양광을 이용한 자체 발전 시스템으로 구동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1261534" y="3054337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800" dirty="0" smtClean="0"/>
              <a:t>Mesh RF</a:t>
            </a:r>
            <a:r>
              <a:rPr lang="ko-KR" altLang="en-US" sz="2800" dirty="0" smtClean="0"/>
              <a:t>통신을 이용하여 원거리까지 통신을 유지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1261534" y="3951796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400" dirty="0" smtClean="0"/>
              <a:t>각 부표의 좌표를 이용한 사용 면적 제공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261534" y="4849255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통제 관제하는 사이트에 실시간 위치를 제공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지도방식</a:t>
            </a:r>
            <a:r>
              <a:rPr lang="en-US" altLang="ko-KR" sz="2800" dirty="0" smtClean="0"/>
              <a:t>)</a:t>
            </a:r>
            <a:endParaRPr lang="ko-KR" altLang="en-US" sz="2800" dirty="0" smtClean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261534" y="5746714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800" dirty="0" smtClean="0"/>
              <a:t>RF</a:t>
            </a:r>
            <a:r>
              <a:rPr lang="ko-KR" altLang="en-US" sz="2800" dirty="0" smtClean="0"/>
              <a:t>통신을 이용하여 바다 환경에서의 최적화</a:t>
            </a:r>
          </a:p>
        </p:txBody>
      </p:sp>
    </p:spTree>
    <p:extLst>
      <p:ext uri="{BB962C8B-B14F-4D97-AF65-F5344CB8AC3E}">
        <p14:creationId xmlns:p14="http://schemas.microsoft.com/office/powerpoint/2010/main" val="166500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기능 소개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480741" y="1368240"/>
            <a:ext cx="8276625" cy="369332"/>
            <a:chOff x="285720" y="2147208"/>
            <a:chExt cx="8276625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285720" y="2147208"/>
              <a:ext cx="82766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err="1" smtClean="0"/>
                <a:t>IoT</a:t>
              </a:r>
              <a:r>
                <a:rPr lang="ko-KR" altLang="en-US" b="1" dirty="0" smtClean="0"/>
                <a:t>형 센서를</a:t>
              </a:r>
              <a:r>
                <a:rPr lang="en-US" altLang="ko-KR" b="1" dirty="0" smtClean="0"/>
                <a:t> </a:t>
              </a:r>
              <a:r>
                <a:rPr lang="ko-KR" altLang="en-US" b="1" dirty="0" smtClean="0"/>
                <a:t>이용하여 가두리 양식장의 최적의 양식 환경에 대한 정보를 제공</a:t>
              </a:r>
              <a:endParaRPr lang="ko-KR" altLang="en-US" b="1" dirty="0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모서리가 둥근 직사각형 5"/>
          <p:cNvSpPr/>
          <p:nvPr/>
        </p:nvSpPr>
        <p:spPr>
          <a:xfrm>
            <a:off x="1261534" y="3054345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800" dirty="0" smtClean="0"/>
              <a:t>GPS </a:t>
            </a:r>
            <a:r>
              <a:rPr lang="ko-KR" altLang="en-US" sz="2800" dirty="0" smtClean="0"/>
              <a:t>정보를 이용한 양식장 </a:t>
            </a:r>
            <a:r>
              <a:rPr lang="ko-KR" altLang="en-US" sz="2800" dirty="0" err="1" smtClean="0"/>
              <a:t>위치별</a:t>
            </a:r>
            <a:r>
              <a:rPr lang="ko-KR" altLang="en-US" sz="2800" dirty="0" smtClean="0"/>
              <a:t> 정보 수집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1261534" y="3951804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누적된 정보로 온라인을 이용한 통계자료 제공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261534" y="4849263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양식장 </a:t>
            </a:r>
            <a:r>
              <a:rPr lang="ko-KR" altLang="en-US" sz="2800" dirty="0" err="1" smtClean="0"/>
              <a:t>사용자별</a:t>
            </a:r>
            <a:r>
              <a:rPr lang="ko-KR" altLang="en-US" sz="2800" dirty="0" smtClean="0"/>
              <a:t> 정보 변화에 대한 대체 사항 기록관리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61534" y="2156878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800" dirty="0" smtClean="0"/>
              <a:t>RF </a:t>
            </a:r>
            <a:r>
              <a:rPr lang="ko-KR" altLang="en-US" sz="2800" dirty="0" smtClean="0"/>
              <a:t>무선 통신으로 원활한 무선 통신 데이터 전송</a:t>
            </a:r>
          </a:p>
        </p:txBody>
      </p:sp>
    </p:spTree>
    <p:extLst>
      <p:ext uri="{BB962C8B-B14F-4D97-AF65-F5344CB8AC3E}">
        <p14:creationId xmlns:p14="http://schemas.microsoft.com/office/powerpoint/2010/main" val="2401166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651414" cy="369332"/>
            <a:chOff x="285720" y="2147208"/>
            <a:chExt cx="1651414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651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서비스 구성도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pic>
        <p:nvPicPr>
          <p:cNvPr id="30" name="그림 29" descr="무료 벡터 그래픽: &lt;strong&gt;서버&lt;/strong&gt;, 웹, 네트워크, 컴퓨터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863" y="3065686"/>
            <a:ext cx="945255" cy="1329266"/>
          </a:xfrm>
          <a:prstGeom prst="rect">
            <a:avLst/>
          </a:prstGeom>
        </p:spPr>
      </p:pic>
      <p:pic>
        <p:nvPicPr>
          <p:cNvPr id="32" name="그림 31" descr="무료 벡터 그래픽: &lt;strong&gt;서버&lt;/strong&gt;, 웹, 네트워크, 컴퓨터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931" y="3065686"/>
            <a:ext cx="945255" cy="132926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225242" y="4394952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Web Server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10523994" y="4394952"/>
            <a:ext cx="6431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DB </a:t>
            </a:r>
            <a:r>
              <a:rPr lang="en-US" altLang="ko-KR" sz="800" dirty="0"/>
              <a:t>Server</a:t>
            </a:r>
            <a:endParaRPr lang="ko-KR" altLang="en-US" sz="800" dirty="0"/>
          </a:p>
        </p:txBody>
      </p:sp>
      <p:cxnSp>
        <p:nvCxnSpPr>
          <p:cNvPr id="38" name="직선 화살표 연결선 37"/>
          <p:cNvCxnSpPr>
            <a:stCxn id="30" idx="3"/>
            <a:endCxn id="32" idx="1"/>
          </p:cNvCxnSpPr>
          <p:nvPr/>
        </p:nvCxnSpPr>
        <p:spPr>
          <a:xfrm>
            <a:off x="10065118" y="3730319"/>
            <a:ext cx="3078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8823530" y="2159000"/>
            <a:ext cx="2717799" cy="3708400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1" name="TextBox 40"/>
          <p:cNvSpPr txBox="1"/>
          <p:nvPr/>
        </p:nvSpPr>
        <p:spPr>
          <a:xfrm>
            <a:off x="9745452" y="5879109"/>
            <a:ext cx="8739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정보 분석 통계</a:t>
            </a:r>
            <a:endParaRPr lang="ko-KR" altLang="en-US" sz="800" dirty="0"/>
          </a:p>
        </p:txBody>
      </p:sp>
      <p:pic>
        <p:nvPicPr>
          <p:cNvPr id="42" name="그림 41" descr="Gambar vektor gratis: Awan, Putih, Bentuk, Cloudscape - Gambar gratis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219" y="3536951"/>
            <a:ext cx="1388609" cy="731189"/>
          </a:xfrm>
          <a:prstGeom prst="rect">
            <a:avLst/>
          </a:prstGeom>
        </p:spPr>
      </p:pic>
      <p:sp>
        <p:nvSpPr>
          <p:cNvPr id="44" name="모서리가 둥근 직사각형 43"/>
          <p:cNvSpPr/>
          <p:nvPr/>
        </p:nvSpPr>
        <p:spPr>
          <a:xfrm>
            <a:off x="4071775" y="5113867"/>
            <a:ext cx="3772557" cy="1176867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pic>
        <p:nvPicPr>
          <p:cNvPr id="45" name="그림 44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67" y="5297476"/>
            <a:ext cx="420753" cy="841506"/>
          </a:xfrm>
          <a:prstGeom prst="rect">
            <a:avLst/>
          </a:prstGeom>
        </p:spPr>
      </p:pic>
      <p:pic>
        <p:nvPicPr>
          <p:cNvPr id="48" name="그림 47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215" y="5297476"/>
            <a:ext cx="420753" cy="84150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226923" y="6290815"/>
            <a:ext cx="14622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사용자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스마트폰 </a:t>
            </a:r>
            <a:r>
              <a:rPr lang="en-US" altLang="ko-KR" sz="800" dirty="0" smtClean="0"/>
              <a:t>/ Desktop)</a:t>
            </a:r>
            <a:endParaRPr lang="ko-KR" altLang="en-US" sz="800" dirty="0"/>
          </a:p>
        </p:txBody>
      </p:sp>
      <p:pic>
        <p:nvPicPr>
          <p:cNvPr id="50" name="그림 49" descr="무료 벡터 그래픽: &lt;strong&gt;모니터&lt;/strong&gt;, 화면, 컴퓨터, 전자 제품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857" y="5387385"/>
            <a:ext cx="947348" cy="736599"/>
          </a:xfrm>
          <a:prstGeom prst="rect">
            <a:avLst/>
          </a:prstGeom>
        </p:spPr>
      </p:pic>
      <p:sp>
        <p:nvSpPr>
          <p:cNvPr id="51" name="모서리가 둥근 직사각형 50"/>
          <p:cNvSpPr/>
          <p:nvPr/>
        </p:nvSpPr>
        <p:spPr>
          <a:xfrm>
            <a:off x="1388151" y="2159000"/>
            <a:ext cx="3875600" cy="2379133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4" name="TextBox 33"/>
          <p:cNvSpPr txBox="1"/>
          <p:nvPr/>
        </p:nvSpPr>
        <p:spPr>
          <a:xfrm>
            <a:off x="2907406" y="4538133"/>
            <a:ext cx="837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가두리 </a:t>
            </a:r>
            <a:r>
              <a:rPr lang="ko-KR" altLang="en-US" sz="800" dirty="0" err="1" smtClean="0"/>
              <a:t>앙식장</a:t>
            </a:r>
            <a:endParaRPr lang="ko-KR" altLang="en-US" sz="800" dirty="0"/>
          </a:p>
        </p:txBody>
      </p:sp>
      <p:pic>
        <p:nvPicPr>
          <p:cNvPr id="6" name="그림 5" descr="&lt;strong&gt;CCTV&lt;/strong&gt; Fixed Camer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951" y="2806300"/>
            <a:ext cx="1291203" cy="87909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575974" y="3687235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카메라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모니터링</a:t>
            </a:r>
            <a:endParaRPr lang="ko-KR" altLang="en-US" sz="800" dirty="0"/>
          </a:p>
        </p:txBody>
      </p:sp>
      <p:cxnSp>
        <p:nvCxnSpPr>
          <p:cNvPr id="11" name="꺾인 연결선 10"/>
          <p:cNvCxnSpPr>
            <a:stCxn id="44" idx="0"/>
            <a:endCxn id="42" idx="2"/>
          </p:cNvCxnSpPr>
          <p:nvPr/>
        </p:nvCxnSpPr>
        <p:spPr>
          <a:xfrm rot="5400000" flipH="1" flipV="1">
            <a:off x="6256426" y="3969769"/>
            <a:ext cx="845727" cy="144247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5" idx="6"/>
            <a:endCxn id="57" idx="2"/>
          </p:cNvCxnSpPr>
          <p:nvPr/>
        </p:nvCxnSpPr>
        <p:spPr>
          <a:xfrm flipV="1">
            <a:off x="5460910" y="2681726"/>
            <a:ext cx="856718" cy="66684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082199" y="4718278"/>
            <a:ext cx="13484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모니터링 및 제어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양방향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cxnSp>
        <p:nvCxnSpPr>
          <p:cNvPr id="19" name="꺾인 연결선 18"/>
          <p:cNvCxnSpPr>
            <a:stCxn id="42" idx="3"/>
            <a:endCxn id="40" idx="1"/>
          </p:cNvCxnSpPr>
          <p:nvPr/>
        </p:nvCxnSpPr>
        <p:spPr>
          <a:xfrm>
            <a:off x="8094828" y="3902546"/>
            <a:ext cx="728702" cy="11065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173423" y="401320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정보관리</a:t>
            </a:r>
            <a:endParaRPr lang="ko-KR" altLang="en-US" sz="800" dirty="0"/>
          </a:p>
        </p:txBody>
      </p:sp>
      <p:sp>
        <p:nvSpPr>
          <p:cNvPr id="5" name="타원 4"/>
          <p:cNvSpPr/>
          <p:nvPr/>
        </p:nvSpPr>
        <p:spPr>
          <a:xfrm>
            <a:off x="5059359" y="3147790"/>
            <a:ext cx="401551" cy="40155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dirty="0" smtClean="0"/>
              <a:t>RF</a:t>
            </a:r>
            <a:endParaRPr lang="ko-KR" altLang="en-US" sz="1200" dirty="0" smtClean="0"/>
          </a:p>
        </p:txBody>
      </p:sp>
      <p:pic>
        <p:nvPicPr>
          <p:cNvPr id="47" name="그림 46" descr="노션(Notion), 집안의 모든 것들을 센서로 측정해 ...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6" r="24280" b="70257"/>
          <a:stretch/>
        </p:blipFill>
        <p:spPr>
          <a:xfrm>
            <a:off x="1960502" y="2858100"/>
            <a:ext cx="914220" cy="759894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2050365" y="3541027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일조량 센서</a:t>
            </a:r>
            <a:endParaRPr lang="ko-KR" altLang="en-US" sz="800" dirty="0"/>
          </a:p>
        </p:txBody>
      </p:sp>
      <p:sp>
        <p:nvSpPr>
          <p:cNvPr id="57" name="타원 56"/>
          <p:cNvSpPr/>
          <p:nvPr/>
        </p:nvSpPr>
        <p:spPr>
          <a:xfrm>
            <a:off x="6317628" y="2480950"/>
            <a:ext cx="401551" cy="40155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dirty="0" smtClean="0"/>
              <a:t>RF</a:t>
            </a:r>
            <a:endParaRPr lang="ko-KR" altLang="en-US" sz="1200" dirty="0" smtClean="0"/>
          </a:p>
        </p:txBody>
      </p:sp>
      <p:cxnSp>
        <p:nvCxnSpPr>
          <p:cNvPr id="31" name="꺾인 연결선 30"/>
          <p:cNvCxnSpPr>
            <a:stCxn id="57" idx="6"/>
            <a:endCxn id="42" idx="0"/>
          </p:cNvCxnSpPr>
          <p:nvPr/>
        </p:nvCxnSpPr>
        <p:spPr>
          <a:xfrm>
            <a:off x="6719179" y="2681726"/>
            <a:ext cx="681345" cy="855225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5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420582" cy="369332"/>
            <a:chOff x="285720" y="2147208"/>
            <a:chExt cx="1420582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4205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제안 시스템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시스템 </a:t>
            </a:r>
            <a:r>
              <a:rPr lang="ko-KR" altLang="en-US" dirty="0" smtClean="0"/>
              <a:t>구성도</a:t>
            </a:r>
            <a:endParaRPr lang="ko-KR" altLang="en-US" dirty="0"/>
          </a:p>
        </p:txBody>
      </p:sp>
      <p:sp>
        <p:nvSpPr>
          <p:cNvPr id="30" name="평행 사변형 29"/>
          <p:cNvSpPr/>
          <p:nvPr/>
        </p:nvSpPr>
        <p:spPr>
          <a:xfrm>
            <a:off x="815844" y="2921944"/>
            <a:ext cx="2726267" cy="1168400"/>
          </a:xfrm>
          <a:prstGeom prst="parallelogram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" name="평행 사변형 3"/>
          <p:cNvSpPr/>
          <p:nvPr/>
        </p:nvSpPr>
        <p:spPr>
          <a:xfrm>
            <a:off x="752935" y="2585104"/>
            <a:ext cx="2726267" cy="1168400"/>
          </a:xfrm>
          <a:prstGeom prst="parallelogram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6" name="자유형 5"/>
          <p:cNvSpPr/>
          <p:nvPr/>
        </p:nvSpPr>
        <p:spPr>
          <a:xfrm>
            <a:off x="756579" y="2598076"/>
            <a:ext cx="2789536" cy="1486131"/>
          </a:xfrm>
          <a:custGeom>
            <a:avLst/>
            <a:gdLst>
              <a:gd name="connsiteX0" fmla="*/ 59267 w 2777067"/>
              <a:gd name="connsiteY0" fmla="*/ 1498600 h 1498600"/>
              <a:gd name="connsiteX1" fmla="*/ 2489200 w 2777067"/>
              <a:gd name="connsiteY1" fmla="*/ 1498600 h 1498600"/>
              <a:gd name="connsiteX2" fmla="*/ 2777067 w 2777067"/>
              <a:gd name="connsiteY2" fmla="*/ 338666 h 1498600"/>
              <a:gd name="connsiteX3" fmla="*/ 2734733 w 2777067"/>
              <a:gd name="connsiteY3" fmla="*/ 0 h 1498600"/>
              <a:gd name="connsiteX4" fmla="*/ 2429933 w 2777067"/>
              <a:gd name="connsiteY4" fmla="*/ 1168400 h 1498600"/>
              <a:gd name="connsiteX5" fmla="*/ 0 w 2777067"/>
              <a:gd name="connsiteY5" fmla="*/ 1168400 h 1498600"/>
              <a:gd name="connsiteX6" fmla="*/ 59267 w 2777067"/>
              <a:gd name="connsiteY6" fmla="*/ 1498600 h 1498600"/>
              <a:gd name="connsiteX0" fmla="*/ 59267 w 2777067"/>
              <a:gd name="connsiteY0" fmla="*/ 1481975 h 1481975"/>
              <a:gd name="connsiteX1" fmla="*/ 2489200 w 2777067"/>
              <a:gd name="connsiteY1" fmla="*/ 1481975 h 1481975"/>
              <a:gd name="connsiteX2" fmla="*/ 2777067 w 2777067"/>
              <a:gd name="connsiteY2" fmla="*/ 322041 h 1481975"/>
              <a:gd name="connsiteX3" fmla="*/ 2722263 w 2777067"/>
              <a:gd name="connsiteY3" fmla="*/ 0 h 1481975"/>
              <a:gd name="connsiteX4" fmla="*/ 2429933 w 2777067"/>
              <a:gd name="connsiteY4" fmla="*/ 1151775 h 1481975"/>
              <a:gd name="connsiteX5" fmla="*/ 0 w 2777067"/>
              <a:gd name="connsiteY5" fmla="*/ 1151775 h 1481975"/>
              <a:gd name="connsiteX6" fmla="*/ 59267 w 2777067"/>
              <a:gd name="connsiteY6" fmla="*/ 1481975 h 1481975"/>
              <a:gd name="connsiteX0" fmla="*/ 59267 w 2789536"/>
              <a:gd name="connsiteY0" fmla="*/ 1481975 h 1481975"/>
              <a:gd name="connsiteX1" fmla="*/ 2489200 w 2789536"/>
              <a:gd name="connsiteY1" fmla="*/ 1481975 h 1481975"/>
              <a:gd name="connsiteX2" fmla="*/ 2789536 w 2789536"/>
              <a:gd name="connsiteY2" fmla="*/ 334510 h 1481975"/>
              <a:gd name="connsiteX3" fmla="*/ 2722263 w 2789536"/>
              <a:gd name="connsiteY3" fmla="*/ 0 h 1481975"/>
              <a:gd name="connsiteX4" fmla="*/ 2429933 w 2789536"/>
              <a:gd name="connsiteY4" fmla="*/ 1151775 h 1481975"/>
              <a:gd name="connsiteX5" fmla="*/ 0 w 2789536"/>
              <a:gd name="connsiteY5" fmla="*/ 1151775 h 1481975"/>
              <a:gd name="connsiteX6" fmla="*/ 59267 w 2789536"/>
              <a:gd name="connsiteY6" fmla="*/ 1481975 h 1481975"/>
              <a:gd name="connsiteX0" fmla="*/ 59267 w 2789536"/>
              <a:gd name="connsiteY0" fmla="*/ 1481975 h 1486131"/>
              <a:gd name="connsiteX1" fmla="*/ 2497513 w 2789536"/>
              <a:gd name="connsiteY1" fmla="*/ 1486131 h 1486131"/>
              <a:gd name="connsiteX2" fmla="*/ 2789536 w 2789536"/>
              <a:gd name="connsiteY2" fmla="*/ 334510 h 1486131"/>
              <a:gd name="connsiteX3" fmla="*/ 2722263 w 2789536"/>
              <a:gd name="connsiteY3" fmla="*/ 0 h 1486131"/>
              <a:gd name="connsiteX4" fmla="*/ 2429933 w 2789536"/>
              <a:gd name="connsiteY4" fmla="*/ 1151775 h 1486131"/>
              <a:gd name="connsiteX5" fmla="*/ 0 w 2789536"/>
              <a:gd name="connsiteY5" fmla="*/ 1151775 h 1486131"/>
              <a:gd name="connsiteX6" fmla="*/ 59267 w 2789536"/>
              <a:gd name="connsiteY6" fmla="*/ 1481975 h 148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9536" h="1486131">
                <a:moveTo>
                  <a:pt x="59267" y="1481975"/>
                </a:moveTo>
                <a:lnTo>
                  <a:pt x="2497513" y="1486131"/>
                </a:lnTo>
                <a:lnTo>
                  <a:pt x="2789536" y="334510"/>
                </a:lnTo>
                <a:lnTo>
                  <a:pt x="2722263" y="0"/>
                </a:lnTo>
                <a:lnTo>
                  <a:pt x="2429933" y="1151775"/>
                </a:lnTo>
                <a:lnTo>
                  <a:pt x="0" y="1151775"/>
                </a:lnTo>
                <a:lnTo>
                  <a:pt x="59267" y="1481975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2" name="TextBox 31"/>
          <p:cNvSpPr txBox="1"/>
          <p:nvPr/>
        </p:nvSpPr>
        <p:spPr>
          <a:xfrm>
            <a:off x="1667301" y="4070143"/>
            <a:ext cx="837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가두리 </a:t>
            </a:r>
            <a:r>
              <a:rPr lang="ko-KR" altLang="en-US" sz="800" dirty="0" err="1" smtClean="0"/>
              <a:t>앙식장</a:t>
            </a:r>
            <a:endParaRPr lang="ko-KR" altLang="en-US" sz="800" dirty="0"/>
          </a:p>
        </p:txBody>
      </p:sp>
      <p:sp>
        <p:nvSpPr>
          <p:cNvPr id="8" name="타원 7"/>
          <p:cNvSpPr/>
          <p:nvPr/>
        </p:nvSpPr>
        <p:spPr>
          <a:xfrm>
            <a:off x="3330366" y="2500764"/>
            <a:ext cx="338666" cy="338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4" name="타원 33"/>
          <p:cNvSpPr/>
          <p:nvPr/>
        </p:nvSpPr>
        <p:spPr>
          <a:xfrm>
            <a:off x="894917" y="2420075"/>
            <a:ext cx="338666" cy="338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5" name="타원 34"/>
          <p:cNvSpPr/>
          <p:nvPr/>
        </p:nvSpPr>
        <p:spPr>
          <a:xfrm>
            <a:off x="2926223" y="3533110"/>
            <a:ext cx="338666" cy="338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6" name="타원 35"/>
          <p:cNvSpPr/>
          <p:nvPr/>
        </p:nvSpPr>
        <p:spPr>
          <a:xfrm>
            <a:off x="587246" y="3503075"/>
            <a:ext cx="338666" cy="338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7" name="TextBox 36"/>
          <p:cNvSpPr txBox="1"/>
          <p:nvPr/>
        </p:nvSpPr>
        <p:spPr>
          <a:xfrm>
            <a:off x="1784100" y="3029329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센서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포인트</a:t>
            </a:r>
            <a:endParaRPr lang="ko-KR" altLang="en-US" sz="800" dirty="0"/>
          </a:p>
        </p:txBody>
      </p:sp>
      <p:cxnSp>
        <p:nvCxnSpPr>
          <p:cNvPr id="11" name="꺾인 연결선 10"/>
          <p:cNvCxnSpPr>
            <a:stCxn id="37" idx="0"/>
            <a:endCxn id="8" idx="4"/>
          </p:cNvCxnSpPr>
          <p:nvPr/>
        </p:nvCxnSpPr>
        <p:spPr>
          <a:xfrm rot="5400000" flipH="1" flipV="1">
            <a:off x="2730574" y="2260205"/>
            <a:ext cx="189899" cy="134835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37" idx="3"/>
            <a:endCxn id="35" idx="2"/>
          </p:cNvCxnSpPr>
          <p:nvPr/>
        </p:nvCxnSpPr>
        <p:spPr>
          <a:xfrm>
            <a:off x="2518596" y="3137051"/>
            <a:ext cx="407627" cy="56539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7"/>
          <p:cNvCxnSpPr>
            <a:stCxn id="34" idx="4"/>
            <a:endCxn id="37" idx="1"/>
          </p:cNvCxnSpPr>
          <p:nvPr/>
        </p:nvCxnSpPr>
        <p:spPr>
          <a:xfrm rot="16200000" flipH="1">
            <a:off x="1235020" y="2587971"/>
            <a:ext cx="378310" cy="71985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꺾인 연결선 19"/>
          <p:cNvCxnSpPr>
            <a:stCxn id="37" idx="2"/>
            <a:endCxn id="36" idx="0"/>
          </p:cNvCxnSpPr>
          <p:nvPr/>
        </p:nvCxnSpPr>
        <p:spPr>
          <a:xfrm rot="5400000">
            <a:off x="1324813" y="2676540"/>
            <a:ext cx="258302" cy="139476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5723464" y="1755458"/>
            <a:ext cx="0" cy="4366895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332171" y="6187692"/>
            <a:ext cx="7825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RF </a:t>
            </a:r>
            <a:r>
              <a:rPr lang="ko-KR" altLang="en-US" sz="800" dirty="0" smtClean="0"/>
              <a:t>통신 구간</a:t>
            </a:r>
            <a:endParaRPr lang="ko-KR" altLang="en-US" sz="800" dirty="0"/>
          </a:p>
        </p:txBody>
      </p:sp>
      <p:pic>
        <p:nvPicPr>
          <p:cNvPr id="28" name="그림 27" descr="Free vector graphic: Radiation, Ionizing, Wifi, Wlan - Free Image on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240" y="2438220"/>
            <a:ext cx="1319742" cy="116733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4316845" y="3664101"/>
            <a:ext cx="5405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RF </a:t>
            </a:r>
            <a:r>
              <a:rPr lang="ko-KR" altLang="en-US" sz="800" dirty="0" smtClean="0"/>
              <a:t>통신</a:t>
            </a:r>
            <a:endParaRPr lang="ko-KR" altLang="en-US" sz="800" dirty="0"/>
          </a:p>
        </p:txBody>
      </p:sp>
      <p:pic>
        <p:nvPicPr>
          <p:cNvPr id="51" name="그림 50" descr="Free vector graphic: Radiation, Ionizing, Wifi, Wlan - Free Image on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544" y="2438220"/>
            <a:ext cx="1319742" cy="1167339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555149" y="3664101"/>
            <a:ext cx="5405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RF </a:t>
            </a:r>
            <a:r>
              <a:rPr lang="ko-KR" altLang="en-US" sz="800" dirty="0" smtClean="0"/>
              <a:t>통신</a:t>
            </a:r>
            <a:endParaRPr lang="ko-KR" altLang="en-US" sz="800" dirty="0"/>
          </a:p>
        </p:txBody>
      </p:sp>
      <p:sp>
        <p:nvSpPr>
          <p:cNvPr id="61" name="타원 60"/>
          <p:cNvSpPr/>
          <p:nvPr/>
        </p:nvSpPr>
        <p:spPr>
          <a:xfrm>
            <a:off x="852304" y="4982170"/>
            <a:ext cx="338666" cy="338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63" name="TextBox 62"/>
          <p:cNvSpPr txBox="1"/>
          <p:nvPr/>
        </p:nvSpPr>
        <p:spPr>
          <a:xfrm>
            <a:off x="1209422" y="5043781"/>
            <a:ext cx="10294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800" dirty="0" smtClean="0"/>
              <a:t>GPS </a:t>
            </a:r>
            <a:r>
              <a:rPr lang="ko-KR" altLang="en-US" sz="800" dirty="0" smtClean="0"/>
              <a:t>좌표 전송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8634783" y="5686991"/>
            <a:ext cx="6126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Database</a:t>
            </a:r>
            <a:endParaRPr lang="ko-KR" altLang="en-US" sz="800" dirty="0"/>
          </a:p>
        </p:txBody>
      </p:sp>
      <p:sp>
        <p:nvSpPr>
          <p:cNvPr id="75" name="십자형 74"/>
          <p:cNvSpPr/>
          <p:nvPr/>
        </p:nvSpPr>
        <p:spPr>
          <a:xfrm>
            <a:off x="7722725" y="2932389"/>
            <a:ext cx="302487" cy="302487"/>
          </a:xfrm>
          <a:prstGeom prst="plus">
            <a:avLst>
              <a:gd name="adj" fmla="val 3595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1" name="순서도: 자기 디스크 30"/>
          <p:cNvSpPr/>
          <p:nvPr/>
        </p:nvSpPr>
        <p:spPr>
          <a:xfrm>
            <a:off x="7819268" y="4726488"/>
            <a:ext cx="2243699" cy="960503"/>
          </a:xfrm>
          <a:prstGeom prst="flowChartMagneticDisk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cxnSp>
        <p:nvCxnSpPr>
          <p:cNvPr id="39" name="꺾인 연결선 38"/>
          <p:cNvCxnSpPr>
            <a:stCxn id="5" idx="2"/>
            <a:endCxn id="31" idx="1"/>
          </p:cNvCxnSpPr>
          <p:nvPr/>
        </p:nvCxnSpPr>
        <p:spPr>
          <a:xfrm rot="5400000">
            <a:off x="8952337" y="3980166"/>
            <a:ext cx="735103" cy="75754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8941117" y="418831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정보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저장</a:t>
            </a:r>
            <a:endParaRPr lang="ko-KR" altLang="en-US" sz="800" dirty="0"/>
          </a:p>
        </p:txBody>
      </p:sp>
      <p:pic>
        <p:nvPicPr>
          <p:cNvPr id="77" name="그림 76" descr="&lt;strong&gt;CCTV&lt;/strong&gt; Fixed Camer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980" y="1922667"/>
            <a:ext cx="951812" cy="648025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2590299" y="2569252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카메라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모니터링</a:t>
            </a:r>
            <a:endParaRPr lang="ko-KR" altLang="en-US" sz="800" dirty="0"/>
          </a:p>
        </p:txBody>
      </p:sp>
      <p:cxnSp>
        <p:nvCxnSpPr>
          <p:cNvPr id="41" name="직선 화살표 연결선 40"/>
          <p:cNvCxnSpPr>
            <a:stCxn id="28" idx="3"/>
            <a:endCxn id="51" idx="1"/>
          </p:cNvCxnSpPr>
          <p:nvPr/>
        </p:nvCxnSpPr>
        <p:spPr>
          <a:xfrm>
            <a:off x="5246982" y="3021890"/>
            <a:ext cx="91856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41"/>
          <p:cNvSpPr/>
          <p:nvPr/>
        </p:nvSpPr>
        <p:spPr>
          <a:xfrm>
            <a:off x="713003" y="5971362"/>
            <a:ext cx="4159963" cy="6043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가두리 영역의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곳 이상에 센서를 설치 함으로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GPS</a:t>
            </a:r>
            <a:r>
              <a:rPr lang="ko-KR" altLang="en-US" sz="1200" dirty="0" smtClean="0"/>
              <a:t>를 이용한 좌표로 사용되는 면적을 구하거나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기타 난류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한류에 대한 정교한 정보를 수집할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410485" y="2052393"/>
            <a:ext cx="25763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dirty="0" smtClean="0"/>
              <a:t>Mesh</a:t>
            </a:r>
          </a:p>
          <a:p>
            <a:pPr algn="ctr"/>
            <a:r>
              <a:rPr lang="en-US" altLang="ko-KR" sz="6000" dirty="0" smtClean="0"/>
              <a:t>RF</a:t>
            </a:r>
            <a:r>
              <a:rPr lang="ko-KR" altLang="en-US" sz="6000" dirty="0" smtClean="0"/>
              <a:t>통신</a:t>
            </a:r>
            <a:endParaRPr lang="ko-KR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50977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651414" cy="369332"/>
            <a:chOff x="285720" y="2147208"/>
            <a:chExt cx="1651414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651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역할별</a:t>
              </a:r>
              <a:r>
                <a:rPr lang="en-US" altLang="ko-KR" b="1" dirty="0" smtClean="0"/>
                <a:t> </a:t>
              </a:r>
              <a:r>
                <a:rPr lang="ko-KR" altLang="en-US" b="1" dirty="0" smtClean="0"/>
                <a:t>구성도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시스템 </a:t>
            </a:r>
            <a:r>
              <a:rPr lang="ko-KR" altLang="en-US" dirty="0" smtClean="0"/>
              <a:t>구성도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739506" y="2029768"/>
            <a:ext cx="5817995" cy="56270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mtClean="0"/>
              <a:t>원격 설비 관리 시스템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385799" y="3346101"/>
            <a:ext cx="2680064" cy="313936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1600" dirty="0" err="1" smtClean="0"/>
              <a:t>IoT</a:t>
            </a:r>
            <a:r>
              <a:rPr lang="ko-KR" altLang="en-US" sz="1600" dirty="0" smtClean="0"/>
              <a:t>센서</a:t>
            </a:r>
            <a:endParaRPr lang="en-US" altLang="ko-KR" sz="16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온도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및 염도 센서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양식장의 상층부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중층부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하층부 각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곳의 온도를 측정하여 </a:t>
            </a:r>
            <a:r>
              <a:rPr lang="en-US" altLang="ko-KR" sz="1600" dirty="0" smtClean="0"/>
              <a:t>RF </a:t>
            </a:r>
            <a:r>
              <a:rPr lang="ko-KR" altLang="en-US" sz="1600" dirty="0" smtClean="0"/>
              <a:t>통신을 통하여 정보를 전송</a:t>
            </a:r>
            <a:endParaRPr lang="en-US" altLang="ko-KR" sz="16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GPS </a:t>
            </a:r>
            <a:r>
              <a:rPr lang="ko-KR" altLang="en-US" sz="1600" dirty="0" smtClean="0"/>
              <a:t>좌표 전송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부표 위치에 대해 </a:t>
            </a:r>
            <a:r>
              <a:rPr lang="en-US" altLang="ko-KR" sz="1600" dirty="0" smtClean="0"/>
              <a:t>GPS</a:t>
            </a:r>
            <a:r>
              <a:rPr lang="ko-KR" altLang="en-US" sz="1600" dirty="0" smtClean="0"/>
              <a:t>좌표를 서버에 전송</a:t>
            </a:r>
            <a:endParaRPr lang="en-US" altLang="ko-KR" sz="1600" dirty="0" smtClean="0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3294797" y="3346101"/>
            <a:ext cx="2680064" cy="313936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1600" dirty="0" smtClean="0"/>
              <a:t>Mesh RF</a:t>
            </a:r>
            <a:r>
              <a:rPr lang="ko-KR" altLang="en-US" sz="1600" dirty="0" smtClean="0"/>
              <a:t>통신</a:t>
            </a:r>
            <a:endParaRPr lang="en-US" altLang="ko-KR" sz="16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각각의 </a:t>
            </a:r>
            <a:r>
              <a:rPr lang="en-US" altLang="ko-KR" sz="1600" dirty="0" smtClean="0"/>
              <a:t>RF</a:t>
            </a:r>
            <a:r>
              <a:rPr lang="ko-KR" altLang="en-US" sz="1600" dirty="0" smtClean="0"/>
              <a:t>모듈간의 </a:t>
            </a:r>
            <a:r>
              <a:rPr lang="en-US" altLang="ko-KR" sz="1600" dirty="0" smtClean="0"/>
              <a:t>Mesh</a:t>
            </a:r>
            <a:r>
              <a:rPr lang="ko-KR" altLang="en-US" sz="1600" dirty="0" smtClean="0"/>
              <a:t>통신망을 구축하여 연결이 끊어지는 현상을 방지하고 </a:t>
            </a:r>
            <a:r>
              <a:rPr lang="en-US" altLang="ko-KR" sz="1600" dirty="0" smtClean="0"/>
              <a:t>RF</a:t>
            </a:r>
            <a:r>
              <a:rPr lang="ko-KR" altLang="en-US" sz="1600" dirty="0" smtClean="0"/>
              <a:t>통신을 이용한 장거리 통신을 가능하도록 함</a:t>
            </a:r>
            <a:r>
              <a:rPr lang="en-US" altLang="ko-KR" sz="1600" dirty="0" smtClean="0"/>
              <a:t>.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6203795" y="3347869"/>
            <a:ext cx="2680064" cy="31375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1600" dirty="0" smtClean="0"/>
              <a:t>Server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센서의 정보를 통합관리 할 수 있도록 정보를 저장</a:t>
            </a:r>
            <a:endParaRPr lang="en-US" altLang="ko-KR" sz="16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통계정보 제공</a:t>
            </a:r>
            <a:endParaRPr lang="en-US" altLang="ko-KR" sz="1600" dirty="0" smtClean="0"/>
          </a:p>
        </p:txBody>
      </p:sp>
      <p:cxnSp>
        <p:nvCxnSpPr>
          <p:cNvPr id="7" name="꺾인 연결선 6"/>
          <p:cNvCxnSpPr>
            <a:stCxn id="3" idx="2"/>
            <a:endCxn id="4" idx="0"/>
          </p:cNvCxnSpPr>
          <p:nvPr/>
        </p:nvCxnSpPr>
        <p:spPr>
          <a:xfrm rot="5400000">
            <a:off x="3310356" y="1007952"/>
            <a:ext cx="753625" cy="39226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꺾인 연결선 9"/>
          <p:cNvCxnSpPr>
            <a:stCxn id="3" idx="2"/>
            <a:endCxn id="30" idx="0"/>
          </p:cNvCxnSpPr>
          <p:nvPr/>
        </p:nvCxnSpPr>
        <p:spPr>
          <a:xfrm rot="5400000">
            <a:off x="4764855" y="2462451"/>
            <a:ext cx="753625" cy="101367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꺾인 연결선 11"/>
          <p:cNvCxnSpPr>
            <a:stCxn id="3" idx="2"/>
            <a:endCxn id="9" idx="0"/>
          </p:cNvCxnSpPr>
          <p:nvPr/>
        </p:nvCxnSpPr>
        <p:spPr>
          <a:xfrm rot="16200000" flipH="1">
            <a:off x="6218469" y="2022510"/>
            <a:ext cx="755393" cy="18953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23"/>
          <p:cNvSpPr/>
          <p:nvPr/>
        </p:nvSpPr>
        <p:spPr>
          <a:xfrm>
            <a:off x="9112793" y="3347869"/>
            <a:ext cx="2680064" cy="31375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600" dirty="0" smtClean="0"/>
              <a:t>전원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공급장치</a:t>
            </a:r>
            <a:endParaRPr lang="en-US" altLang="ko-KR" sz="16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태양광을 이용함으로 쉽게 전원을 공급받을 수 </a:t>
            </a:r>
            <a:r>
              <a:rPr lang="ko-KR" altLang="en-US" sz="1600" dirty="0" err="1" smtClean="0"/>
              <a:t>있도록하고</a:t>
            </a:r>
            <a:r>
              <a:rPr lang="ko-KR" altLang="en-US" sz="1600" dirty="0" smtClean="0"/>
              <a:t> 효율적인 전기를 발전함</a:t>
            </a:r>
            <a:endParaRPr lang="en-US" altLang="ko-KR" sz="1600" dirty="0" smtClean="0"/>
          </a:p>
        </p:txBody>
      </p:sp>
      <p:cxnSp>
        <p:nvCxnSpPr>
          <p:cNvPr id="31" name="꺾인 연결선 30"/>
          <p:cNvCxnSpPr>
            <a:stCxn id="3" idx="2"/>
            <a:endCxn id="24" idx="0"/>
          </p:cNvCxnSpPr>
          <p:nvPr/>
        </p:nvCxnSpPr>
        <p:spPr>
          <a:xfrm rot="16200000" flipH="1">
            <a:off x="7672968" y="568011"/>
            <a:ext cx="755393" cy="480432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52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189749" cy="369332"/>
            <a:chOff x="285720" y="2147208"/>
            <a:chExt cx="1189749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제안 기술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제안 내용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14610972"/>
              </p:ext>
            </p:extLst>
          </p:nvPr>
        </p:nvGraphicFramePr>
        <p:xfrm>
          <a:off x="2032000" y="125306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991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189749" cy="369332"/>
            <a:chOff x="285720" y="2147208"/>
            <a:chExt cx="1189749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제안 기술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제안 내용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433296943"/>
              </p:ext>
            </p:extLst>
          </p:nvPr>
        </p:nvGraphicFramePr>
        <p:xfrm>
          <a:off x="2032000" y="1253065"/>
          <a:ext cx="8128000" cy="536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307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189749" cy="369332"/>
            <a:chOff x="285720" y="2147208"/>
            <a:chExt cx="1189749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제안 기술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제안 내용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347953026"/>
              </p:ext>
            </p:extLst>
          </p:nvPr>
        </p:nvGraphicFramePr>
        <p:xfrm>
          <a:off x="2040466" y="1737573"/>
          <a:ext cx="8128000" cy="3249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모서리가 둥근 직사각형 2"/>
          <p:cNvSpPr/>
          <p:nvPr/>
        </p:nvSpPr>
        <p:spPr>
          <a:xfrm>
            <a:off x="914400" y="5139267"/>
            <a:ext cx="10185400" cy="12615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 smtClean="0"/>
              <a:t>장거리 통신 및 </a:t>
            </a:r>
            <a:r>
              <a:rPr lang="en-US" altLang="ko-KR" sz="2400" dirty="0" smtClean="0"/>
              <a:t>Mesh</a:t>
            </a:r>
            <a:r>
              <a:rPr lang="ko-KR" altLang="en-US" sz="2400" dirty="0" smtClean="0"/>
              <a:t>방식의 통신으로 데이터 손실 방지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7917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결론</a:t>
            </a:r>
            <a:endParaRPr lang="ko-KR" altLang="en-US" dirty="0"/>
          </a:p>
        </p:txBody>
      </p:sp>
      <p:sp>
        <p:nvSpPr>
          <p:cNvPr id="3" name="Rectangle 44"/>
          <p:cNvSpPr>
            <a:spLocks noChangeArrowheads="1"/>
          </p:cNvSpPr>
          <p:nvPr/>
        </p:nvSpPr>
        <p:spPr bwMode="auto">
          <a:xfrm>
            <a:off x="2150533" y="1634067"/>
            <a:ext cx="7467600" cy="1752600"/>
          </a:xfrm>
          <a:prstGeom prst="rect">
            <a:avLst/>
          </a:prstGeom>
          <a:solidFill>
            <a:srgbClr val="EAEAEA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Rectangle 43"/>
          <p:cNvSpPr>
            <a:spLocks noChangeArrowheads="1"/>
          </p:cNvSpPr>
          <p:nvPr/>
        </p:nvSpPr>
        <p:spPr bwMode="auto">
          <a:xfrm>
            <a:off x="2150533" y="3615267"/>
            <a:ext cx="7467600" cy="2438400"/>
          </a:xfrm>
          <a:prstGeom prst="rect">
            <a:avLst/>
          </a:prstGeom>
          <a:solidFill>
            <a:srgbClr val="EAEAEA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2836333" y="1938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스마트폰 연결로 원격지에서의 관리</a:t>
            </a:r>
            <a:endParaRPr lang="ko-KR" altLang="en-US" sz="1200" dirty="0"/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1921933" y="1862667"/>
            <a:ext cx="3810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/>
            <a:r>
              <a:rPr lang="ko-KR" altLang="en-US" sz="1200" b="1" dirty="0" smtClean="0"/>
              <a:t>사용자 측면</a:t>
            </a:r>
            <a:endParaRPr lang="ko-KR" altLang="en-US" sz="1200" b="1" dirty="0"/>
          </a:p>
        </p:txBody>
      </p:sp>
      <p:sp>
        <p:nvSpPr>
          <p:cNvPr id="7" name="Rectangle 33"/>
          <p:cNvSpPr>
            <a:spLocks noChangeArrowheads="1"/>
          </p:cNvSpPr>
          <p:nvPr/>
        </p:nvSpPr>
        <p:spPr bwMode="auto">
          <a:xfrm>
            <a:off x="2836333" y="2700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사용자 환경에 대한 적응</a:t>
            </a:r>
            <a:endParaRPr lang="ko-KR" altLang="en-US" sz="1200" dirty="0"/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6493933" y="1938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통계 정보로 양식의 최적화</a:t>
            </a:r>
            <a:endParaRPr lang="ko-KR" altLang="en-US" sz="1200" dirty="0"/>
          </a:p>
        </p:txBody>
      </p:sp>
      <p:sp>
        <p:nvSpPr>
          <p:cNvPr id="9" name="Rectangle 35"/>
          <p:cNvSpPr>
            <a:spLocks noChangeArrowheads="1"/>
          </p:cNvSpPr>
          <p:nvPr/>
        </p:nvSpPr>
        <p:spPr bwMode="auto">
          <a:xfrm>
            <a:off x="6493933" y="2700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다양한 기능 수여</a:t>
            </a:r>
            <a:endParaRPr lang="ko-KR" altLang="en-US" sz="1200" dirty="0"/>
          </a:p>
        </p:txBody>
      </p:sp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1921933" y="4148667"/>
            <a:ext cx="3810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/>
            <a:r>
              <a:rPr lang="ko-KR" altLang="en-US" sz="1200" b="1"/>
              <a:t>운 영 측 면</a:t>
            </a:r>
          </a:p>
        </p:txBody>
      </p:sp>
      <p:sp>
        <p:nvSpPr>
          <p:cNvPr id="11" name="Rectangle 37"/>
          <p:cNvSpPr>
            <a:spLocks noChangeArrowheads="1"/>
          </p:cNvSpPr>
          <p:nvPr/>
        </p:nvSpPr>
        <p:spPr bwMode="auto">
          <a:xfrm>
            <a:off x="2836333" y="3843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/>
              <a:t>다양한 </a:t>
            </a:r>
            <a:r>
              <a:rPr lang="ko-KR" altLang="en-US" sz="1200" dirty="0" smtClean="0"/>
              <a:t>업무에 </a:t>
            </a:r>
            <a:r>
              <a:rPr lang="ko-KR" altLang="en-US" sz="1200" dirty="0"/>
              <a:t>적용 가능</a:t>
            </a:r>
          </a:p>
        </p:txBody>
      </p:sp>
      <p:sp>
        <p:nvSpPr>
          <p:cNvPr id="12" name="Rectangle 38"/>
          <p:cNvSpPr>
            <a:spLocks noChangeArrowheads="1"/>
          </p:cNvSpPr>
          <p:nvPr/>
        </p:nvSpPr>
        <p:spPr bwMode="auto">
          <a:xfrm>
            <a:off x="2836333" y="4605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err="1" smtClean="0"/>
              <a:t>고장시</a:t>
            </a:r>
            <a:r>
              <a:rPr lang="ko-KR" altLang="en-US" sz="1200" dirty="0" smtClean="0"/>
              <a:t> 빠른 대처</a:t>
            </a:r>
            <a:endParaRPr lang="ko-KR" altLang="en-US" sz="1200" dirty="0"/>
          </a:p>
        </p:txBody>
      </p:sp>
      <p:sp>
        <p:nvSpPr>
          <p:cNvPr id="13" name="Rectangle 39"/>
          <p:cNvSpPr>
            <a:spLocks noChangeArrowheads="1"/>
          </p:cNvSpPr>
          <p:nvPr/>
        </p:nvSpPr>
        <p:spPr bwMode="auto">
          <a:xfrm>
            <a:off x="2836333" y="5367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/>
              <a:t>설시 시공의 단조로움</a:t>
            </a:r>
            <a:endParaRPr lang="ko-KR" altLang="en-US" sz="1200" dirty="0"/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6493933" y="3843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고객별 </a:t>
            </a:r>
            <a:r>
              <a:rPr lang="en-US" altLang="ko-KR" sz="1200" dirty="0" smtClean="0"/>
              <a:t>Customizing </a:t>
            </a:r>
            <a:r>
              <a:rPr lang="ko-KR" altLang="en-US" sz="1200" dirty="0" smtClean="0"/>
              <a:t>가능</a:t>
            </a:r>
            <a:endParaRPr lang="ko-KR" altLang="en-US" sz="1200" dirty="0"/>
          </a:p>
        </p:txBody>
      </p:sp>
      <p:sp>
        <p:nvSpPr>
          <p:cNvPr id="15" name="Rectangle 41"/>
          <p:cNvSpPr>
            <a:spLocks noChangeArrowheads="1"/>
          </p:cNvSpPr>
          <p:nvPr/>
        </p:nvSpPr>
        <p:spPr bwMode="auto">
          <a:xfrm>
            <a:off x="6493933" y="4605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추가 기능에 대한 신속한 대응</a:t>
            </a:r>
            <a:endParaRPr lang="ko-KR" altLang="en-US" sz="1200" dirty="0"/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6493933" y="5367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원가 절감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19943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smtClean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txDef>
      <a:spPr>
        <a:noFill/>
      </a:spPr>
      <a:bodyPr wrap="none" rtlCol="0">
        <a:spAutoFit/>
      </a:bodyPr>
      <a:lstStyle>
        <a:defPPr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6463</TotalTime>
  <Words>594</Words>
  <Application>Microsoft Office PowerPoint</Application>
  <PresentationFormat>사용자 지정</PresentationFormat>
  <Paragraphs>107</Paragraphs>
  <Slides>12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4" baseType="lpstr">
      <vt:lpstr>Office 테마</vt:lpstr>
      <vt:lpstr>Image</vt:lpstr>
      <vt:lpstr>PowerPoint 프레젠테이션</vt:lpstr>
      <vt:lpstr>목차</vt:lpstr>
      <vt:lpstr>1. 서비스 소개</vt:lpstr>
      <vt:lpstr>2. 기능 소개</vt:lpstr>
      <vt:lpstr>2. 기능 소개</vt:lpstr>
      <vt:lpstr>3. 시스템 구성도</vt:lpstr>
      <vt:lpstr>3. 시스템 구성도</vt:lpstr>
      <vt:lpstr>3. 시스템 구성도</vt:lpstr>
      <vt:lpstr>4. 제안 내용</vt:lpstr>
      <vt:lpstr>4. 제안 내용</vt:lpstr>
      <vt:lpstr>4. 제안 내용</vt:lpstr>
      <vt:lpstr>5. 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김현승</dc:creator>
  <cp:lastModifiedBy>USER03</cp:lastModifiedBy>
  <cp:revision>221</cp:revision>
  <cp:lastPrinted>2017-03-18T07:49:53Z</cp:lastPrinted>
  <dcterms:created xsi:type="dcterms:W3CDTF">2016-04-24T07:10:43Z</dcterms:created>
  <dcterms:modified xsi:type="dcterms:W3CDTF">2018-09-22T13:03:11Z</dcterms:modified>
</cp:coreProperties>
</file>