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9939-8678-4CA9-B69B-F712B2F19E52}" type="datetimeFigureOut">
              <a:rPr lang="ko-KR" altLang="en-US" smtClean="0"/>
              <a:t>2018-04-28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0F0-D544-4215-805C-40887A50E0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8591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9939-8678-4CA9-B69B-F712B2F19E52}" type="datetimeFigureOut">
              <a:rPr lang="ko-KR" altLang="en-US" smtClean="0"/>
              <a:t>2018-04-28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0F0-D544-4215-805C-40887A50E0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5368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9939-8678-4CA9-B69B-F712B2F19E52}" type="datetimeFigureOut">
              <a:rPr lang="ko-KR" altLang="en-US" smtClean="0"/>
              <a:t>2018-04-28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0F0-D544-4215-805C-40887A50E0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5574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9939-8678-4CA9-B69B-F712B2F19E52}" type="datetimeFigureOut">
              <a:rPr lang="ko-KR" altLang="en-US" smtClean="0"/>
              <a:t>2018-04-28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0F0-D544-4215-805C-40887A50E0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701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9939-8678-4CA9-B69B-F712B2F19E52}" type="datetimeFigureOut">
              <a:rPr lang="ko-KR" altLang="en-US" smtClean="0"/>
              <a:t>2018-04-28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0F0-D544-4215-805C-40887A50E0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3737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9939-8678-4CA9-B69B-F712B2F19E52}" type="datetimeFigureOut">
              <a:rPr lang="ko-KR" altLang="en-US" smtClean="0"/>
              <a:t>2018-04-28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0F0-D544-4215-805C-40887A50E0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406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9939-8678-4CA9-B69B-F712B2F19E52}" type="datetimeFigureOut">
              <a:rPr lang="ko-KR" altLang="en-US" smtClean="0"/>
              <a:t>2018-04-28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0F0-D544-4215-805C-40887A50E0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474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9939-8678-4CA9-B69B-F712B2F19E52}" type="datetimeFigureOut">
              <a:rPr lang="ko-KR" altLang="en-US" smtClean="0"/>
              <a:t>2018-04-28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0F0-D544-4215-805C-40887A50E0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1801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9939-8678-4CA9-B69B-F712B2F19E52}" type="datetimeFigureOut">
              <a:rPr lang="ko-KR" altLang="en-US" smtClean="0"/>
              <a:t>2018-04-28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0F0-D544-4215-805C-40887A50E0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3928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9939-8678-4CA9-B69B-F712B2F19E52}" type="datetimeFigureOut">
              <a:rPr lang="ko-KR" altLang="en-US" smtClean="0"/>
              <a:t>2018-04-28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0F0-D544-4215-805C-40887A50E0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329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9939-8678-4CA9-B69B-F712B2F19E52}" type="datetimeFigureOut">
              <a:rPr lang="ko-KR" altLang="en-US" smtClean="0"/>
              <a:t>2018-04-28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0F0-D544-4215-805C-40887A50E0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873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99939-8678-4CA9-B69B-F712B2F19E52}" type="datetimeFigureOut">
              <a:rPr lang="ko-KR" altLang="en-US" smtClean="0"/>
              <a:t>2018-04-28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C10F0-D544-4215-805C-40887A50E0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337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883" y="2916350"/>
            <a:ext cx="2192783" cy="19330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05" y="370146"/>
            <a:ext cx="6017938" cy="6015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altLang="ko-KR" sz="1013" dirty="0" smtClean="0"/>
              <a:t>x264vfw_full_44_2851bm_44825.exe </a:t>
            </a:r>
            <a:r>
              <a:rPr lang="ko-KR" altLang="en-US" sz="1013" dirty="0" err="1"/>
              <a:t>코덱을</a:t>
            </a:r>
            <a:r>
              <a:rPr lang="en-US" altLang="ko-KR" sz="1013" dirty="0"/>
              <a:t> </a:t>
            </a:r>
            <a:r>
              <a:rPr lang="ko-KR" altLang="en-US" sz="1013" dirty="0"/>
              <a:t>설치 한다</a:t>
            </a:r>
            <a:r>
              <a:rPr lang="en-US" altLang="ko-KR" sz="1013" dirty="0" smtClean="0"/>
              <a:t>.</a:t>
            </a:r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r>
              <a:rPr lang="ko-KR" altLang="en-US" sz="1013" dirty="0" smtClean="0"/>
              <a:t>표시된 </a:t>
            </a:r>
            <a:r>
              <a:rPr lang="en-US" altLang="ko-KR" sz="1013" dirty="0" smtClean="0"/>
              <a:t>Video compressor </a:t>
            </a:r>
            <a:r>
              <a:rPr lang="ko-KR" altLang="en-US" sz="1013" dirty="0" smtClean="0"/>
              <a:t>부분이 </a:t>
            </a:r>
            <a:r>
              <a:rPr lang="en-US" altLang="ko-KR" sz="1013" dirty="0" smtClean="0"/>
              <a:t>x264vfw</a:t>
            </a:r>
            <a:r>
              <a:rPr lang="ko-KR" altLang="en-US" sz="1013" dirty="0" smtClean="0"/>
              <a:t>가 화면의 바로 표시가 되어있는지 확인한다</a:t>
            </a:r>
            <a:r>
              <a:rPr lang="en-US" altLang="ko-KR" sz="1013" dirty="0" smtClean="0"/>
              <a:t>.</a:t>
            </a:r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endParaRPr lang="en-US" altLang="ko-KR" sz="1013" dirty="0"/>
          </a:p>
          <a:p>
            <a:pPr marL="228600" indent="-228600">
              <a:buAutoNum type="arabicPeriod"/>
            </a:pPr>
            <a:endParaRPr lang="en-US" altLang="ko-KR" sz="1013" dirty="0" smtClean="0"/>
          </a:p>
          <a:p>
            <a:pPr marL="228600" indent="-228600">
              <a:buAutoNum type="arabicPeriod"/>
            </a:pPr>
            <a:r>
              <a:rPr lang="en-US" altLang="ko-KR" sz="1013" dirty="0" smtClean="0"/>
              <a:t>Setting </a:t>
            </a:r>
            <a:r>
              <a:rPr lang="ko-KR" altLang="en-US" sz="1013" dirty="0" smtClean="0"/>
              <a:t>버튼을 클릭하면 위의 화면이 뜨게 되고 </a:t>
            </a:r>
            <a:r>
              <a:rPr lang="en-US" altLang="ko-KR" sz="1013" dirty="0" err="1" smtClean="0"/>
              <a:t>Fase</a:t>
            </a:r>
            <a:r>
              <a:rPr lang="en-US" altLang="ko-KR" sz="1013" dirty="0" smtClean="0"/>
              <a:t> Decode</a:t>
            </a:r>
            <a:r>
              <a:rPr lang="ko-KR" altLang="en-US" sz="1013" dirty="0" smtClean="0"/>
              <a:t>와 </a:t>
            </a:r>
            <a:r>
              <a:rPr lang="en-US" altLang="ko-KR" sz="1013" dirty="0" smtClean="0"/>
              <a:t>zero</a:t>
            </a:r>
            <a:r>
              <a:rPr lang="ko-KR" altLang="en-US" sz="1013" dirty="0" smtClean="0"/>
              <a:t> </a:t>
            </a:r>
            <a:r>
              <a:rPr lang="en-US" altLang="ko-KR" sz="1013" dirty="0" smtClean="0"/>
              <a:t>Latency</a:t>
            </a:r>
            <a:r>
              <a:rPr lang="ko-KR" altLang="en-US" sz="1013" dirty="0" smtClean="0"/>
              <a:t>의 체크박스에 체크 한다</a:t>
            </a:r>
            <a:r>
              <a:rPr lang="en-US" altLang="ko-KR" sz="1013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013" dirty="0" smtClean="0"/>
              <a:t>비디오 녹화의 압축을 위해 </a:t>
            </a:r>
            <a:r>
              <a:rPr lang="en-US" altLang="ko-KR" sz="1013" dirty="0" smtClean="0"/>
              <a:t>Rate control</a:t>
            </a:r>
            <a:r>
              <a:rPr lang="ko-KR" altLang="en-US" sz="1013" dirty="0" smtClean="0"/>
              <a:t>에서 화면과 같이 </a:t>
            </a:r>
            <a:r>
              <a:rPr lang="en-US" altLang="ko-KR" sz="1013" dirty="0" smtClean="0"/>
              <a:t>Single pass-bitrate-based( ABR)</a:t>
            </a:r>
            <a:r>
              <a:rPr lang="ko-KR" altLang="en-US" sz="1013" dirty="0" smtClean="0"/>
              <a:t>을 선택하고 </a:t>
            </a:r>
            <a:r>
              <a:rPr lang="en-US" altLang="ko-KR" sz="1013" dirty="0" smtClean="0"/>
              <a:t>average</a:t>
            </a:r>
            <a:r>
              <a:rPr lang="ko-KR" altLang="en-US" sz="1013" dirty="0" smtClean="0"/>
              <a:t> </a:t>
            </a:r>
            <a:r>
              <a:rPr lang="en-US" altLang="ko-KR" sz="1013" dirty="0" smtClean="0"/>
              <a:t>bitrate</a:t>
            </a:r>
            <a:r>
              <a:rPr lang="ko-KR" altLang="en-US" sz="1013" dirty="0" smtClean="0"/>
              <a:t>의 값을 </a:t>
            </a:r>
            <a:r>
              <a:rPr lang="en-US" altLang="ko-KR" sz="1013" dirty="0" smtClean="0"/>
              <a:t>500</a:t>
            </a:r>
            <a:r>
              <a:rPr lang="ko-KR" altLang="en-US" sz="1013" dirty="0" smtClean="0"/>
              <a:t>이상으로 맞춰 준다</a:t>
            </a:r>
            <a:r>
              <a:rPr lang="en-US" altLang="ko-KR" sz="1013" dirty="0" smtClean="0"/>
              <a:t>.</a:t>
            </a:r>
            <a:br>
              <a:rPr lang="en-US" altLang="ko-KR" sz="1013" dirty="0" smtClean="0"/>
            </a:br>
            <a:r>
              <a:rPr lang="en-US" altLang="ko-KR" sz="1013" dirty="0" smtClean="0"/>
              <a:t>(</a:t>
            </a:r>
            <a:r>
              <a:rPr lang="ko-KR" altLang="en-US" sz="1013" dirty="0" smtClean="0"/>
              <a:t>표준 </a:t>
            </a:r>
            <a:r>
              <a:rPr lang="en-US" altLang="ko-KR" sz="1013" dirty="0" smtClean="0"/>
              <a:t>average</a:t>
            </a:r>
            <a:r>
              <a:rPr lang="ko-KR" altLang="en-US" sz="1013" dirty="0" smtClean="0"/>
              <a:t> </a:t>
            </a:r>
            <a:r>
              <a:rPr lang="en-US" altLang="ko-KR" sz="1013" dirty="0" smtClean="0"/>
              <a:t>bitrate</a:t>
            </a:r>
            <a:r>
              <a:rPr lang="ko-KR" altLang="en-US" sz="1013" dirty="0" smtClean="0"/>
              <a:t>값은 </a:t>
            </a:r>
            <a:r>
              <a:rPr lang="en-US" altLang="ko-KR" sz="1013" dirty="0" smtClean="0"/>
              <a:t>800</a:t>
            </a:r>
            <a:r>
              <a:rPr lang="ko-KR" altLang="en-US" sz="1013" dirty="0" smtClean="0"/>
              <a:t>이며 영상의 화질에 따라 조절하면 된다</a:t>
            </a:r>
            <a:r>
              <a:rPr lang="en-US" altLang="ko-KR" sz="1013" dirty="0" smtClean="0"/>
              <a:t>.)</a:t>
            </a:r>
            <a:r>
              <a:rPr lang="en-US" altLang="ko-KR" sz="1013" dirty="0" smtClean="0"/>
              <a:t/>
            </a:r>
            <a:br>
              <a:rPr lang="en-US" altLang="ko-KR" sz="1013" dirty="0" smtClean="0"/>
            </a:br>
            <a:r>
              <a:rPr lang="en-US" altLang="ko-KR" sz="1013" dirty="0" smtClean="0"/>
              <a:t>※ </a:t>
            </a:r>
            <a:r>
              <a:rPr lang="ko-KR" altLang="en-US" sz="1013" dirty="0" smtClean="0"/>
              <a:t>참고로 </a:t>
            </a:r>
            <a:r>
              <a:rPr lang="en-US" altLang="ko-KR" sz="1013" dirty="0" smtClean="0"/>
              <a:t>average</a:t>
            </a:r>
            <a:r>
              <a:rPr lang="ko-KR" altLang="en-US" sz="1013" dirty="0" smtClean="0"/>
              <a:t> </a:t>
            </a:r>
            <a:r>
              <a:rPr lang="en-US" altLang="ko-KR" sz="1013" dirty="0" smtClean="0"/>
              <a:t>bitrate</a:t>
            </a:r>
            <a:r>
              <a:rPr lang="ko-KR" altLang="en-US" sz="1013" dirty="0" smtClean="0"/>
              <a:t>값이 낮을 수 록 저장되는 파일의 용량이 줄어들고 해상도가 좋지 않게 된다</a:t>
            </a:r>
            <a:r>
              <a:rPr lang="en-US" altLang="ko-KR" sz="1013" dirty="0" smtClean="0"/>
              <a:t>.</a:t>
            </a:r>
            <a:br>
              <a:rPr lang="en-US" altLang="ko-KR" sz="1013" dirty="0" smtClean="0"/>
            </a:br>
            <a:r>
              <a:rPr lang="en-US" altLang="ko-KR" sz="1013" dirty="0" smtClean="0"/>
              <a:t> average</a:t>
            </a:r>
            <a:r>
              <a:rPr lang="ko-KR" altLang="en-US" sz="1013" dirty="0" smtClean="0"/>
              <a:t> </a:t>
            </a:r>
            <a:r>
              <a:rPr lang="en-US" altLang="ko-KR" sz="1013" dirty="0" smtClean="0"/>
              <a:t>bitrate</a:t>
            </a:r>
            <a:r>
              <a:rPr lang="ko-KR" altLang="en-US" sz="1013" dirty="0" smtClean="0"/>
              <a:t>값을 </a:t>
            </a:r>
            <a:r>
              <a:rPr lang="en-US" altLang="ko-KR" sz="1013" dirty="0" smtClean="0"/>
              <a:t>500</a:t>
            </a:r>
            <a:r>
              <a:rPr lang="ko-KR" altLang="en-US" sz="1013" dirty="0" smtClean="0"/>
              <a:t>으로 하고 </a:t>
            </a:r>
            <a:r>
              <a:rPr lang="en-US" altLang="ko-KR" sz="1013" dirty="0" smtClean="0"/>
              <a:t>1920x1080</a:t>
            </a:r>
            <a:r>
              <a:rPr lang="ko-KR" altLang="en-US" sz="1013" dirty="0" smtClean="0"/>
              <a:t>의 사이즈로 </a:t>
            </a:r>
            <a:r>
              <a:rPr lang="en-US" altLang="ko-KR" sz="1013" dirty="0" smtClean="0"/>
              <a:t>3</a:t>
            </a:r>
            <a:r>
              <a:rPr lang="ko-KR" altLang="en-US" sz="1013" dirty="0" smtClean="0"/>
              <a:t>분 가량 </a:t>
            </a:r>
            <a:r>
              <a:rPr lang="ko-KR" altLang="en-US" sz="1013" dirty="0" err="1" smtClean="0"/>
              <a:t>녹화시</a:t>
            </a:r>
            <a:r>
              <a:rPr lang="ko-KR" altLang="en-US" sz="1013" dirty="0" smtClean="0"/>
              <a:t> 영상의 용량은 약 </a:t>
            </a:r>
            <a:r>
              <a:rPr lang="en-US" altLang="ko-KR" sz="1013" dirty="0" smtClean="0"/>
              <a:t>40</a:t>
            </a:r>
            <a:r>
              <a:rPr lang="ko-KR" altLang="en-US" sz="1013" dirty="0" smtClean="0"/>
              <a:t>메가 내외로 저장된다</a:t>
            </a:r>
            <a:r>
              <a:rPr lang="en-US" altLang="ko-KR" sz="1013" dirty="0" smtClean="0"/>
              <a:t>.</a:t>
            </a:r>
            <a:endParaRPr lang="ko-KR" altLang="en-US" sz="1013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83" y="680899"/>
            <a:ext cx="1854849" cy="167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96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59</Words>
  <Application>Microsoft Office PowerPoint</Application>
  <PresentationFormat>A4 용지(210x297mm)</PresentationFormat>
  <Paragraphs>33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김현승</dc:creator>
  <cp:lastModifiedBy>김현승</cp:lastModifiedBy>
  <cp:revision>5</cp:revision>
  <dcterms:created xsi:type="dcterms:W3CDTF">2018-04-28T02:51:43Z</dcterms:created>
  <dcterms:modified xsi:type="dcterms:W3CDTF">2018-04-28T03:04:13Z</dcterms:modified>
</cp:coreProperties>
</file>