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546" r:id="rId6"/>
    <p:sldId id="545" r:id="rId7"/>
    <p:sldId id="483" r:id="rId8"/>
    <p:sldId id="524" r:id="rId9"/>
    <p:sldId id="479" r:id="rId10"/>
    <p:sldId id="525" r:id="rId11"/>
    <p:sldId id="526" r:id="rId12"/>
    <p:sldId id="527" r:id="rId13"/>
    <p:sldId id="528" r:id="rId14"/>
    <p:sldId id="530" r:id="rId15"/>
    <p:sldId id="529" r:id="rId16"/>
    <p:sldId id="531" r:id="rId17"/>
    <p:sldId id="532" r:id="rId18"/>
    <p:sldId id="534" r:id="rId19"/>
    <p:sldId id="535" r:id="rId20"/>
    <p:sldId id="536" r:id="rId21"/>
    <p:sldId id="537" r:id="rId22"/>
    <p:sldId id="538" r:id="rId23"/>
    <p:sldId id="504" r:id="rId24"/>
    <p:sldId id="540" r:id="rId25"/>
    <p:sldId id="541" r:id="rId26"/>
    <p:sldId id="542" r:id="rId27"/>
    <p:sldId id="543" r:id="rId28"/>
    <p:sldId id="544" r:id="rId29"/>
  </p:sldIdLst>
  <p:sldSz cx="9906000" cy="6858000" type="A4"/>
  <p:notesSz cx="6858000" cy="9144000"/>
  <p:defaultTextStyle>
    <a:defPPr>
      <a:defRPr lang="en-US"/>
    </a:defPPr>
    <a:lvl1pPr algn="l" defTabSz="482600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82600" indent="-25400" algn="l" defTabSz="482600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66788" indent="-52388" algn="l" defTabSz="482600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49388" indent="-77788" algn="l" defTabSz="482600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33575" indent="-104775" algn="l" defTabSz="482600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921"/>
    <a:srgbClr val="0A1B20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477" autoAdjust="0"/>
  </p:normalViewPr>
  <p:slideViewPr>
    <p:cSldViewPr snapToObjects="1">
      <p:cViewPr>
        <p:scale>
          <a:sx n="69" d="100"/>
          <a:sy n="69" d="100"/>
        </p:scale>
        <p:origin x="-2634" y="-9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72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83489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83489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2E264F8-B6BF-4259-9CA3-1EF664608B50}" type="datetimeFigureOut">
              <a:rPr lang="ko-KR" altLang="en-US"/>
              <a:pPr>
                <a:defRPr/>
              </a:pPr>
              <a:t>2016-10-05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83489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83489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C0FEB6D-C8CE-4C2F-A694-DB74D8CD3DB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082279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83489" latinLnBrk="0">
              <a:defRPr kumimoji="0" sz="1200"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83489" latinLnBrk="0">
              <a:defRPr kumimoji="0" sz="1200"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5A82D986-445C-4D66-9871-F78A222828E3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ko-KR" noProof="0" smtClean="0"/>
              <a:t>Click to edit Master text styles</a:t>
            </a:r>
          </a:p>
          <a:p>
            <a:pPr lvl="1"/>
            <a:r>
              <a:rPr lang="en-US" altLang="ko-KR" noProof="0" smtClean="0"/>
              <a:t>Second level</a:t>
            </a:r>
          </a:p>
          <a:p>
            <a:pPr lvl="2"/>
            <a:r>
              <a:rPr lang="en-US" altLang="ko-KR" noProof="0" smtClean="0"/>
              <a:t>Third level</a:t>
            </a:r>
          </a:p>
          <a:p>
            <a:pPr lvl="3"/>
            <a:r>
              <a:rPr lang="en-US" altLang="ko-KR" noProof="0" smtClean="0"/>
              <a:t>Fourth level</a:t>
            </a:r>
          </a:p>
          <a:p>
            <a:pPr lvl="4"/>
            <a:r>
              <a:rPr lang="en-US" altLang="ko-KR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483489" latinLnBrk="0">
              <a:defRPr kumimoji="0" sz="1200"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483489" latinLnBrk="0">
              <a:defRPr kumimoji="0" sz="1200"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8E2B11E1-4EDB-4A31-88CF-C13C2ABD7C41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2158081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defTabSz="4826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34" charset="-128"/>
        <a:cs typeface="ＭＳ Ｐゴシック" pitchFamily="49" charset="-128"/>
      </a:defRPr>
    </a:lvl1pPr>
    <a:lvl2pPr marL="482600" algn="l" defTabSz="4826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66788" algn="l" defTabSz="4826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449388" algn="l" defTabSz="4826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933575" algn="l" defTabSz="4826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417445" algn="l" defTabSz="48348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934" algn="l" defTabSz="48348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4423" algn="l" defTabSz="48348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912" algn="l" defTabSz="48348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26628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27652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28676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29700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0724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1748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2772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3796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4820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5844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6868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7892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8916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9940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0964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1988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3012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4036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5060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6084" name="머리글 개체 틀 1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482600" eaLnBrk="1" hangingPunct="1">
              <a:spcBef>
                <a:spcPct val="0"/>
              </a:spcBef>
            </a:pPr>
            <a:endParaRPr lang="en-US" altLang="ko-KR" sz="1200" dirty="0" smtClean="0"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2" y="2130428"/>
            <a:ext cx="8420101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8AD355C-1A2E-44ED-AD9C-EAC0253965F8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E6DAC261-2FCF-42B7-9FC1-4865F4950572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42632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B54EAE72-052D-4557-9A27-DC47B9E1842D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0C5CAE76-9694-4FA7-9168-F5BBA2592A7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0017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1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1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9680437-F54B-40E5-A914-96A1ABE00D67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D9EC09F1-4678-42D9-B55F-B6DBB6E97CDE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85867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1" y="1600203"/>
            <a:ext cx="4375150" cy="452596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96BB3BA2-6967-4151-9E32-F7C855676A47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BFC7270B-2221-4EC4-876C-98C1B87CFC9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9105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489" indent="0">
              <a:buNone/>
              <a:defRPr sz="2100" b="1"/>
            </a:lvl2pPr>
            <a:lvl3pPr marL="966978" indent="0">
              <a:buNone/>
              <a:defRPr sz="1900" b="1"/>
            </a:lvl3pPr>
            <a:lvl4pPr marL="1450467" indent="0">
              <a:buNone/>
              <a:defRPr sz="1700" b="1"/>
            </a:lvl4pPr>
            <a:lvl5pPr marL="1933956" indent="0">
              <a:buNone/>
              <a:defRPr sz="1700" b="1"/>
            </a:lvl5pPr>
            <a:lvl6pPr marL="2417445" indent="0">
              <a:buNone/>
              <a:defRPr sz="1700" b="1"/>
            </a:lvl6pPr>
            <a:lvl7pPr marL="2900934" indent="0">
              <a:buNone/>
              <a:defRPr sz="1700" b="1"/>
            </a:lvl7pPr>
            <a:lvl8pPr marL="3384423" indent="0">
              <a:buNone/>
              <a:defRPr sz="1700" b="1"/>
            </a:lvl8pPr>
            <a:lvl9pPr marL="3867912" indent="0">
              <a:buNone/>
              <a:defRPr sz="17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489" indent="0">
              <a:buNone/>
              <a:defRPr sz="2100" b="1"/>
            </a:lvl2pPr>
            <a:lvl3pPr marL="966978" indent="0">
              <a:buNone/>
              <a:defRPr sz="1900" b="1"/>
            </a:lvl3pPr>
            <a:lvl4pPr marL="1450467" indent="0">
              <a:buNone/>
              <a:defRPr sz="1700" b="1"/>
            </a:lvl4pPr>
            <a:lvl5pPr marL="1933956" indent="0">
              <a:buNone/>
              <a:defRPr sz="1700" b="1"/>
            </a:lvl5pPr>
            <a:lvl6pPr marL="2417445" indent="0">
              <a:buNone/>
              <a:defRPr sz="1700" b="1"/>
            </a:lvl6pPr>
            <a:lvl7pPr marL="2900934" indent="0">
              <a:buNone/>
              <a:defRPr sz="1700" b="1"/>
            </a:lvl7pPr>
            <a:lvl8pPr marL="3384423" indent="0">
              <a:buNone/>
              <a:defRPr sz="1700" b="1"/>
            </a:lvl8pPr>
            <a:lvl9pPr marL="3867912" indent="0">
              <a:buNone/>
              <a:defRPr sz="17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1118AC82-C91D-4040-8C58-15498FBE5AFA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8EA99C8D-8BF5-49FE-B7CE-E2BC49BE966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1376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010D7E1F-B50F-4D6A-AE1C-0EA4FAE2A823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192E3212-27B1-4832-9F2F-C8CE110DD0D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25960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0F99DD10-6008-4860-89B5-952F154D598A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E2ACA291-B70D-4A6A-8240-8D6951A03DDC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2530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3" y="273053"/>
            <a:ext cx="5537728" cy="5853113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83489" indent="0">
              <a:buNone/>
              <a:defRPr sz="1300"/>
            </a:lvl2pPr>
            <a:lvl3pPr marL="966978" indent="0">
              <a:buNone/>
              <a:defRPr sz="1100"/>
            </a:lvl3pPr>
            <a:lvl4pPr marL="1450467" indent="0">
              <a:buNone/>
              <a:defRPr sz="1000"/>
            </a:lvl4pPr>
            <a:lvl5pPr marL="1933956" indent="0">
              <a:buNone/>
              <a:defRPr sz="1000"/>
            </a:lvl5pPr>
            <a:lvl6pPr marL="2417445" indent="0">
              <a:buNone/>
              <a:defRPr sz="1000"/>
            </a:lvl6pPr>
            <a:lvl7pPr marL="2900934" indent="0">
              <a:buNone/>
              <a:defRPr sz="1000"/>
            </a:lvl7pPr>
            <a:lvl8pPr marL="3384423" indent="0">
              <a:buNone/>
              <a:defRPr sz="1000"/>
            </a:lvl8pPr>
            <a:lvl9pPr marL="3867912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500F9128-852A-44A5-9C40-07B5C782955D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5AE09A5F-12E5-4592-B977-A5CF2E1B3163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50600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7" y="4800601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7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83489" indent="0">
              <a:buNone/>
              <a:defRPr sz="3000"/>
            </a:lvl2pPr>
            <a:lvl3pPr marL="966978" indent="0">
              <a:buNone/>
              <a:defRPr sz="2500"/>
            </a:lvl3pPr>
            <a:lvl4pPr marL="1450467" indent="0">
              <a:buNone/>
              <a:defRPr sz="2100"/>
            </a:lvl4pPr>
            <a:lvl5pPr marL="1933956" indent="0">
              <a:buNone/>
              <a:defRPr sz="2100"/>
            </a:lvl5pPr>
            <a:lvl6pPr marL="2417445" indent="0">
              <a:buNone/>
              <a:defRPr sz="2100"/>
            </a:lvl6pPr>
            <a:lvl7pPr marL="2900934" indent="0">
              <a:buNone/>
              <a:defRPr sz="2100"/>
            </a:lvl7pPr>
            <a:lvl8pPr marL="3384423" indent="0">
              <a:buNone/>
              <a:defRPr sz="2100"/>
            </a:lvl8pPr>
            <a:lvl9pPr marL="3867912" indent="0">
              <a:buNone/>
              <a:defRPr sz="2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7" y="5367339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83489" indent="0">
              <a:buNone/>
              <a:defRPr sz="1300"/>
            </a:lvl2pPr>
            <a:lvl3pPr marL="966978" indent="0">
              <a:buNone/>
              <a:defRPr sz="1100"/>
            </a:lvl3pPr>
            <a:lvl4pPr marL="1450467" indent="0">
              <a:buNone/>
              <a:defRPr sz="1000"/>
            </a:lvl4pPr>
            <a:lvl5pPr marL="1933956" indent="0">
              <a:buNone/>
              <a:defRPr sz="1000"/>
            </a:lvl5pPr>
            <a:lvl6pPr marL="2417445" indent="0">
              <a:buNone/>
              <a:defRPr sz="1000"/>
            </a:lvl6pPr>
            <a:lvl7pPr marL="2900934" indent="0">
              <a:buNone/>
              <a:defRPr sz="1000"/>
            </a:lvl7pPr>
            <a:lvl8pPr marL="3384423" indent="0">
              <a:buNone/>
              <a:defRPr sz="1000"/>
            </a:lvl8pPr>
            <a:lvl9pPr marL="3867912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95757B7D-7676-42C5-A8AC-E11EDC65CAB3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53B75703-7A15-4F7D-BC09-84204A1ED083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7274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379F2BD4-47A0-4497-BEDA-8A3FC3C32D4F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265A9BAB-B3D8-4173-A1FB-E852BDECBD8C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8400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49" y="274641"/>
            <a:ext cx="222885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2" y="274641"/>
            <a:ext cx="6521449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BD481CF3-85E9-46C7-B127-99E20126AD9F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12982622-B467-4893-8E43-820179DE8B83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1006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98" tIns="48349" rIns="96698" bIns="483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98" tIns="48349" rIns="96698" bIns="483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96698" tIns="48349" rIns="96698" bIns="48349" numCol="1" anchor="ctr" anchorCtr="0" compatLnSpc="1">
            <a:prstTxWarp prst="textNoShape">
              <a:avLst/>
            </a:prstTxWarp>
          </a:bodyPr>
          <a:lstStyle>
            <a:lvl1pPr defTabSz="483489" latinLnBrk="0">
              <a:defRPr kumimoji="0" sz="1300">
                <a:solidFill>
                  <a:srgbClr val="898989"/>
                </a:solidFill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0FF69AEF-9C89-4F82-A42F-E9FD0DC3558A}" type="datetime1">
              <a:rPr lang="en-US" altLang="ko-KR" smtClean="0"/>
              <a:pPr>
                <a:defRPr/>
              </a:pPr>
              <a:t>10/5/2016</a:t>
            </a:fld>
            <a:endParaRPr lang="en-US" altLang="ko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96698" tIns="48349" rIns="96698" bIns="48349" numCol="1" anchor="ctr" anchorCtr="0" compatLnSpc="1">
            <a:prstTxWarp prst="textNoShape">
              <a:avLst/>
            </a:prstTxWarp>
          </a:bodyPr>
          <a:lstStyle>
            <a:lvl1pPr algn="ctr" defTabSz="483489" latinLnBrk="0">
              <a:defRPr kumimoji="0" sz="1300">
                <a:solidFill>
                  <a:srgbClr val="898989"/>
                </a:solidFill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6698" tIns="48349" rIns="96698" bIns="48349" numCol="1" anchor="ctr" anchorCtr="0" compatLnSpc="1">
            <a:prstTxWarp prst="textNoShape">
              <a:avLst/>
            </a:prstTxWarp>
          </a:bodyPr>
          <a:lstStyle>
            <a:lvl1pPr algn="r" defTabSz="483489" latinLnBrk="0">
              <a:defRPr kumimoji="0" sz="1300">
                <a:solidFill>
                  <a:srgbClr val="898989"/>
                </a:solidFill>
                <a:latin typeface="Calibri" pitchFamily="57" charset="0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E5C17734-78C5-46E2-A3D4-71AA44ED28A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2600" rtl="0" eaLnBrk="0" fontAlgn="base" hangingPunct="0"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ＭＳ Ｐゴシック" pitchFamily="34" charset="-128"/>
          <a:cs typeface="ＭＳ Ｐゴシック" pitchFamily="49" charset="-128"/>
        </a:defRPr>
      </a:lvl1pPr>
      <a:lvl2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pitchFamily="49" charset="-128"/>
        </a:defRPr>
      </a:lvl2pPr>
      <a:lvl3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pitchFamily="49" charset="-128"/>
        </a:defRPr>
      </a:lvl3pPr>
      <a:lvl4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pitchFamily="49" charset="-128"/>
        </a:defRPr>
      </a:lvl4pPr>
      <a:lvl5pPr algn="ctr" defTabSz="482600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pitchFamily="49" charset="-128"/>
        </a:defRPr>
      </a:lvl5pPr>
      <a:lvl6pPr marL="483489" algn="ctr" defTabSz="4834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6pPr>
      <a:lvl7pPr marL="966978" algn="ctr" defTabSz="4834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7pPr>
      <a:lvl8pPr marL="1450467" algn="ctr" defTabSz="4834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8pPr>
      <a:lvl9pPr marL="1933956" algn="ctr" defTabSz="4834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9pPr>
    </p:titleStyle>
    <p:bodyStyle>
      <a:lvl1pPr marL="361950" indent="-36195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pitchFamily="34" charset="-128"/>
          <a:cs typeface="ＭＳ Ｐゴシック" pitchFamily="49" charset="-128"/>
        </a:defRPr>
      </a:lvl1pPr>
      <a:lvl2pPr marL="784225" indent="-301625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208088" indent="-24130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90688" indent="-24130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174875" indent="-241300" algn="l" defTabSz="4826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659190" indent="-241745" algn="l" defTabSz="483489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483489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483489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483489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483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4"/>
          <p:cNvSpPr txBox="1">
            <a:spLocks noChangeArrowheads="1"/>
          </p:cNvSpPr>
          <p:nvPr/>
        </p:nvSpPr>
        <p:spPr bwMode="auto">
          <a:xfrm>
            <a:off x="3340100" y="1808163"/>
            <a:ext cx="65055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4000" b="1" dirty="0" smtClean="0">
                <a:latin typeface="Arial" charset="0"/>
                <a:ea typeface="굴림" panose="020B0600000101010101" pitchFamily="50" charset="-127"/>
                <a:cs typeface="Arial" charset="0"/>
              </a:rPr>
              <a:t>TOVNETCAM PC Viewer</a:t>
            </a:r>
            <a:endParaRPr lang="ko-KR" altLang="en-US" sz="4000" b="1" dirty="0">
              <a:latin typeface="Arial" charset="0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16" name="직사각형 15"/>
          <p:cNvSpPr/>
          <p:nvPr/>
        </p:nvSpPr>
        <p:spPr>
          <a:xfrm rot="5400000" flipH="1">
            <a:off x="6563518" y="-702468"/>
            <a:ext cx="144463" cy="66167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ea typeface="굴림" panose="020B0600000101010101" pitchFamily="50" charset="-127"/>
            </a:endParaRPr>
          </a:p>
        </p:txBody>
      </p:sp>
      <p:sp>
        <p:nvSpPr>
          <p:cNvPr id="2052" name="TextBox 14"/>
          <p:cNvSpPr txBox="1">
            <a:spLocks noChangeArrowheads="1"/>
          </p:cNvSpPr>
          <p:nvPr/>
        </p:nvSpPr>
        <p:spPr bwMode="auto">
          <a:xfrm>
            <a:off x="2786063" y="3963988"/>
            <a:ext cx="705961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kumimoji="0" lang="en-US" altLang="ko-KR" sz="1700" b="1" dirty="0">
                <a:solidFill>
                  <a:srgbClr val="0A1B20"/>
                </a:solidFill>
                <a:latin typeface="Arial" charset="0"/>
                <a:ea typeface="굴림" panose="020B0600000101010101" pitchFamily="50" charset="-127"/>
                <a:cs typeface="Arial" charset="0"/>
              </a:rPr>
              <a:t> </a:t>
            </a:r>
            <a:r>
              <a:rPr kumimoji="0" lang="en-US" altLang="ko-KR" sz="1600" b="1" dirty="0">
                <a:latin typeface="Arial" charset="0"/>
                <a:ea typeface="굴림" panose="020B0600000101010101" pitchFamily="50" charset="-127"/>
                <a:cs typeface="Arial" charset="0"/>
              </a:rPr>
              <a:t>“ Become the world best LED Application Leader based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kumimoji="0" lang="en-US" altLang="ko-KR" sz="1600" b="1" dirty="0">
                <a:latin typeface="Arial" charset="0"/>
                <a:ea typeface="굴림" panose="020B0600000101010101" pitchFamily="50" charset="-127"/>
                <a:cs typeface="Arial" charset="0"/>
              </a:rPr>
              <a:t>on the best technology and management capability .”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kumimoji="0" lang="ko-KR" altLang="en-US" sz="1700" dirty="0">
              <a:solidFill>
                <a:srgbClr val="0A1B20"/>
              </a:solidFill>
              <a:latin typeface="Arial" charset="0"/>
              <a:ea typeface="굴림" panose="020B0600000101010101" pitchFamily="50" charset="-127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1196752"/>
            <a:ext cx="7407885" cy="554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꺾인 연결선 4"/>
          <p:cNvCxnSpPr/>
          <p:nvPr/>
        </p:nvCxnSpPr>
        <p:spPr>
          <a:xfrm rot="16200000" flipV="1">
            <a:off x="20455" y="3278986"/>
            <a:ext cx="3780418" cy="624066"/>
          </a:xfrm>
          <a:prstGeom prst="bentConnector3">
            <a:avLst>
              <a:gd name="adj1" fmla="val -124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2222697" y="5229200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화면확대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17" name="꺾인 연결선 16"/>
          <p:cNvCxnSpPr/>
          <p:nvPr/>
        </p:nvCxnSpPr>
        <p:spPr>
          <a:xfrm rot="16200000" flipV="1">
            <a:off x="612487" y="2904911"/>
            <a:ext cx="3229506" cy="771000"/>
          </a:xfrm>
          <a:prstGeom prst="bentConnector3">
            <a:avLst>
              <a:gd name="adj1" fmla="val 877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378714" y="4653136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설정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23" name="꺾인 연결선 22"/>
          <p:cNvCxnSpPr/>
          <p:nvPr/>
        </p:nvCxnSpPr>
        <p:spPr>
          <a:xfrm rot="16200000" flipV="1">
            <a:off x="1429163" y="2621913"/>
            <a:ext cx="2700301" cy="858094"/>
          </a:xfrm>
          <a:prstGeom prst="bentConnector3">
            <a:avLst>
              <a:gd name="adj1" fmla="val 2674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2534731" y="4077072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검</a:t>
            </a:r>
            <a:r>
              <a:rPr lang="ko-KR" altLang="en-US" sz="1600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색</a:t>
            </a:r>
          </a:p>
        </p:txBody>
      </p:sp>
      <p:cxnSp>
        <p:nvCxnSpPr>
          <p:cNvPr id="32" name="꺾인 연결선 31"/>
          <p:cNvCxnSpPr/>
          <p:nvPr/>
        </p:nvCxnSpPr>
        <p:spPr>
          <a:xfrm rot="16200000" flipV="1">
            <a:off x="1884438" y="2429113"/>
            <a:ext cx="2052227" cy="595621"/>
          </a:xfrm>
          <a:prstGeom prst="bentConnector3">
            <a:avLst>
              <a:gd name="adj1" fmla="val -998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2777840" y="3501008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비밀번호변경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36" name="꺾인 연결선 35"/>
          <p:cNvCxnSpPr/>
          <p:nvPr/>
        </p:nvCxnSpPr>
        <p:spPr>
          <a:xfrm rot="16200000" flipV="1">
            <a:off x="2562812" y="2016155"/>
            <a:ext cx="1476164" cy="845473"/>
          </a:xfrm>
          <a:prstGeom prst="bentConnector3">
            <a:avLst>
              <a:gd name="adj1" fmla="val -750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3043257" y="2924944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이용기록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54" name="꺾인 연결선 53"/>
          <p:cNvCxnSpPr/>
          <p:nvPr/>
        </p:nvCxnSpPr>
        <p:spPr>
          <a:xfrm rot="16200000" flipV="1">
            <a:off x="2944425" y="1840473"/>
            <a:ext cx="925251" cy="595622"/>
          </a:xfrm>
          <a:prstGeom prst="bentConnector3">
            <a:avLst>
              <a:gd name="adj1" fmla="val -1200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3323901" y="2348880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도움말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56" name="꺾인 연결선 55"/>
          <p:cNvCxnSpPr/>
          <p:nvPr/>
        </p:nvCxnSpPr>
        <p:spPr>
          <a:xfrm rot="10800000">
            <a:off x="3383139" y="1772817"/>
            <a:ext cx="945794" cy="252030"/>
          </a:xfrm>
          <a:prstGeom prst="bentConnector3">
            <a:avLst>
              <a:gd name="adj1" fmla="val 100476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3589318" y="1772816"/>
            <a:ext cx="23777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카메라 메모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981225" y="1916833"/>
            <a:ext cx="1482165" cy="775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029" name="TextBox 1028"/>
          <p:cNvSpPr txBox="1"/>
          <p:nvPr/>
        </p:nvSpPr>
        <p:spPr>
          <a:xfrm>
            <a:off x="428498" y="260648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Main Menu</a:t>
            </a:r>
            <a:endParaRPr lang="ko-KR" altLang="en-US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009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1080425"/>
            <a:ext cx="6743648" cy="237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28498" y="260648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Main Menu</a:t>
            </a:r>
            <a:endParaRPr lang="ko-KR" altLang="en-US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46749" y="5733256"/>
            <a:ext cx="67508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* </a:t>
            </a:r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일부 메뉴 기능은 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토브넷캠에서</a:t>
            </a:r>
            <a:r>
              <a:rPr lang="ko-KR" altLang="en-US" sz="16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이용이 불가능 합니다</a:t>
            </a:r>
            <a:endParaRPr lang="ko-KR" altLang="en-US" sz="1600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86964" y="1009185"/>
            <a:ext cx="3556080" cy="4033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사진촬영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영상녹화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음성청취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말하기 </a:t>
            </a:r>
            <a:r>
              <a:rPr lang="en-US" altLang="ko-KR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특정 모델에 이용 가능 기능</a:t>
            </a:r>
            <a:r>
              <a:rPr lang="en-US" altLang="ko-KR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움직임 감지 영역 설정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endParaRPr lang="en-US" altLang="ko-KR" sz="1200" b="1" dirty="0">
              <a:solidFill>
                <a:schemeClr val="tx1"/>
              </a:solidFill>
              <a:ea typeface="굴림" panose="020B0600000101010101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044" y="906590"/>
            <a:ext cx="569486" cy="461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761" y="4178691"/>
            <a:ext cx="464344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889105" y="692696"/>
            <a:ext cx="4016896" cy="4033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좌우이동 </a:t>
            </a:r>
            <a:r>
              <a:rPr lang="en-US" altLang="ko-KR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(PTZ </a:t>
            </a: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카메라 이용 기능</a:t>
            </a:r>
            <a:r>
              <a:rPr lang="en-US" altLang="ko-KR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상하이동 </a:t>
            </a:r>
            <a:r>
              <a:rPr lang="en-US" altLang="ko-KR" sz="1200" b="1" dirty="0">
                <a:solidFill>
                  <a:schemeClr val="tx1"/>
                </a:solidFill>
                <a:ea typeface="굴림" panose="020B0600000101010101" pitchFamily="50" charset="-127"/>
              </a:rPr>
              <a:t>(PTZ </a:t>
            </a:r>
            <a:r>
              <a:rPr lang="ko-KR" altLang="en-US" sz="1200" b="1" dirty="0">
                <a:solidFill>
                  <a:schemeClr val="tx1"/>
                </a:solidFill>
                <a:ea typeface="굴림" panose="020B0600000101010101" pitchFamily="50" charset="-127"/>
              </a:rPr>
              <a:t>카메라 이용 기능</a:t>
            </a:r>
            <a:r>
              <a:rPr lang="en-US" altLang="ko-KR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)</a:t>
            </a:r>
          </a:p>
          <a:p>
            <a:endParaRPr lang="en-US" altLang="ko-KR" sz="1200" b="1" dirty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이동지점설정 </a:t>
            </a:r>
            <a:r>
              <a:rPr lang="en-US" altLang="ko-KR" sz="1200" b="1" dirty="0">
                <a:solidFill>
                  <a:schemeClr val="tx1"/>
                </a:solidFill>
                <a:ea typeface="굴림" panose="020B0600000101010101" pitchFamily="50" charset="-127"/>
              </a:rPr>
              <a:t>(PTZ </a:t>
            </a:r>
            <a:r>
              <a:rPr lang="ko-KR" altLang="en-US" sz="1200" b="1" dirty="0">
                <a:solidFill>
                  <a:schemeClr val="tx1"/>
                </a:solidFill>
                <a:ea typeface="굴림" panose="020B0600000101010101" pitchFamily="50" charset="-127"/>
              </a:rPr>
              <a:t>카메라 이용 기능</a:t>
            </a:r>
            <a:r>
              <a:rPr lang="en-US" altLang="ko-KR" sz="1200" b="1" dirty="0">
                <a:solidFill>
                  <a:schemeClr val="tx1"/>
                </a:solidFill>
                <a:ea typeface="굴림" panose="020B0600000101010101" pitchFamily="50" charset="-127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ko-KR" altLang="en-US" sz="1200" b="1" dirty="0">
                <a:solidFill>
                  <a:schemeClr val="tx1"/>
                </a:solidFill>
                <a:ea typeface="굴림" panose="020B0600000101010101" pitchFamily="50" charset="-127"/>
              </a:rPr>
              <a:t>이동지점설정 </a:t>
            </a:r>
            <a:r>
              <a:rPr lang="en-US" altLang="ko-KR" sz="1200" b="1" dirty="0">
                <a:solidFill>
                  <a:schemeClr val="tx1"/>
                </a:solidFill>
                <a:ea typeface="굴림" panose="020B0600000101010101" pitchFamily="50" charset="-127"/>
              </a:rPr>
              <a:t>(PTZ </a:t>
            </a:r>
            <a:r>
              <a:rPr lang="ko-KR" altLang="en-US" sz="1200" b="1" dirty="0">
                <a:solidFill>
                  <a:schemeClr val="tx1"/>
                </a:solidFill>
                <a:ea typeface="굴림" panose="020B0600000101010101" pitchFamily="50" charset="-127"/>
              </a:rPr>
              <a:t>카메라 이용 기능</a:t>
            </a:r>
            <a:r>
              <a:rPr lang="en-US" altLang="ko-KR" sz="1200" b="1" dirty="0">
                <a:solidFill>
                  <a:schemeClr val="tx1"/>
                </a:solidFill>
                <a:ea typeface="굴림" panose="020B0600000101010101" pitchFamily="50" charset="-127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en-US" altLang="ko-KR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PTZ </a:t>
            </a: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움직임 속도 조정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상하반전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좌우반전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네트워크 연결설정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이용기록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ea typeface="굴림" panose="020B0600000101010101" pitchFamily="50" charset="-127"/>
              </a:rPr>
              <a:t>설정</a:t>
            </a:r>
            <a:endParaRPr lang="en-US" altLang="ko-KR" sz="1200" b="1" dirty="0" smtClean="0">
              <a:solidFill>
                <a:schemeClr val="tx1"/>
              </a:solidFill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95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4941888"/>
            <a:ext cx="1763713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25079" y="2389302"/>
            <a:ext cx="64764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프로그램 상단메뉴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1901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1.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전체 화면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4099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chemeClr val="tx2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4101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714375"/>
            <a:ext cx="5119687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8" descr="C:\Users\lenovo\Desktop\토브넷 업무\토브넷 pc구동\전체화면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752850"/>
            <a:ext cx="51196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위로 굽은 화살표 19"/>
          <p:cNvSpPr/>
          <p:nvPr/>
        </p:nvSpPr>
        <p:spPr>
          <a:xfrm>
            <a:off x="704528" y="1088741"/>
            <a:ext cx="5040560" cy="360040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  <a:solidFill>
            <a:srgbClr val="FFFF00"/>
          </a:solidFill>
          <a:ln>
            <a:noFill/>
          </a:ln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TextBox 23"/>
          <p:cNvSpPr txBox="1">
            <a:spLocks noChangeArrowheads="1"/>
          </p:cNvSpPr>
          <p:nvPr/>
        </p:nvSpPr>
        <p:spPr bwMode="auto">
          <a:xfrm>
            <a:off x="5745163" y="1089025"/>
            <a:ext cx="3714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좌측 상단 첫 번째 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전체화면 버튼 </a:t>
            </a:r>
          </a:p>
        </p:txBody>
      </p:sp>
      <p:sp>
        <p:nvSpPr>
          <p:cNvPr id="25" name="오른쪽 화살표 24"/>
          <p:cNvSpPr/>
          <p:nvPr/>
        </p:nvSpPr>
        <p:spPr>
          <a:xfrm>
            <a:off x="5025008" y="4437112"/>
            <a:ext cx="720080" cy="612068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TextBox 25"/>
          <p:cNvSpPr txBox="1">
            <a:spLocks noChangeArrowheads="1"/>
          </p:cNvSpPr>
          <p:nvPr/>
        </p:nvSpPr>
        <p:spPr bwMode="auto">
          <a:xfrm>
            <a:off x="5745163" y="4437063"/>
            <a:ext cx="3714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버튼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클릭시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전체화면 모드로 전환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키보드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ESC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 일반 화면으로 복귀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5908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 Software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설정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512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chemeClr val="tx2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5125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641350"/>
            <a:ext cx="5119687" cy="311150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위로 굽은 화살표 19"/>
          <p:cNvSpPr/>
          <p:nvPr/>
        </p:nvSpPr>
        <p:spPr>
          <a:xfrm>
            <a:off x="867295" y="1088741"/>
            <a:ext cx="4824536" cy="360040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  <a:solidFill>
            <a:srgbClr val="FFFF00"/>
          </a:solidFill>
          <a:ln>
            <a:noFill/>
          </a:ln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TextBox 23"/>
          <p:cNvSpPr txBox="1">
            <a:spLocks noChangeArrowheads="1"/>
          </p:cNvSpPr>
          <p:nvPr/>
        </p:nvSpPr>
        <p:spPr bwMode="auto">
          <a:xfrm>
            <a:off x="5745163" y="1089025"/>
            <a:ext cx="3714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좌측 상단 두 번째 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Software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설정 버튼 </a:t>
            </a:r>
          </a:p>
        </p:txBody>
      </p:sp>
      <p:sp>
        <p:nvSpPr>
          <p:cNvPr id="5128" name="TextBox 25"/>
          <p:cNvSpPr txBox="1">
            <a:spLocks noChangeArrowheads="1"/>
          </p:cNvSpPr>
          <p:nvPr/>
        </p:nvSpPr>
        <p:spPr bwMode="auto">
          <a:xfrm>
            <a:off x="5745163" y="4437063"/>
            <a:ext cx="3714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하위 메뉴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시스템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녹화 설정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로컬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알람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계획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Net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메뉴 </a:t>
            </a:r>
          </a:p>
        </p:txBody>
      </p:sp>
      <p:pic>
        <p:nvPicPr>
          <p:cNvPr id="5129" name="Picture 2" descr="C:\Users\lenovo\Desktop\토브넷 업무\토브넷 pc구동\설정-시스템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752850"/>
            <a:ext cx="5119687" cy="2970213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오른쪽 화살표 24"/>
          <p:cNvSpPr/>
          <p:nvPr/>
        </p:nvSpPr>
        <p:spPr>
          <a:xfrm>
            <a:off x="5025008" y="4437112"/>
            <a:ext cx="720080" cy="612068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1481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2.1. Software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설정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시스템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6147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45163" y="1089025"/>
            <a:ext cx="371475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①프로그램 종료 없이 상태표시줄 이동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②프로그램 완전 종료 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③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소프트웨어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종료시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실제 종료 여부 확인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④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접속 기록 삭제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defRPr/>
            </a:pP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150" name="Picture 2" descr="C:\Users\lenovo\Desktop\토브넷 업무\토브넷 pc구동\설정-시스템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949325"/>
            <a:ext cx="5119687" cy="5503863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칠각형 11"/>
          <p:cNvSpPr/>
          <p:nvPr/>
        </p:nvSpPr>
        <p:spPr>
          <a:xfrm>
            <a:off x="1370013" y="210502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칠각형 12"/>
          <p:cNvSpPr/>
          <p:nvPr/>
        </p:nvSpPr>
        <p:spPr>
          <a:xfrm>
            <a:off x="2900363" y="210502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칠각형 13"/>
          <p:cNvSpPr/>
          <p:nvPr/>
        </p:nvSpPr>
        <p:spPr>
          <a:xfrm>
            <a:off x="1370013" y="270827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칠각형 14"/>
          <p:cNvSpPr/>
          <p:nvPr/>
        </p:nvSpPr>
        <p:spPr>
          <a:xfrm>
            <a:off x="2927350" y="2708275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칠각형 15"/>
          <p:cNvSpPr/>
          <p:nvPr/>
        </p:nvSpPr>
        <p:spPr>
          <a:xfrm>
            <a:off x="1370013" y="3213100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칠각형 16"/>
          <p:cNvSpPr/>
          <p:nvPr/>
        </p:nvSpPr>
        <p:spPr>
          <a:xfrm>
            <a:off x="2927350" y="3213100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칠각형 17"/>
          <p:cNvSpPr/>
          <p:nvPr/>
        </p:nvSpPr>
        <p:spPr>
          <a:xfrm>
            <a:off x="2927350" y="4400550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" name="칠각형 18"/>
          <p:cNvSpPr/>
          <p:nvPr/>
        </p:nvSpPr>
        <p:spPr>
          <a:xfrm>
            <a:off x="1370013" y="512127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1481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2.1. Software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설정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시스템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7171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chemeClr val="tx2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45163" y="1089025"/>
            <a:ext cx="3714750" cy="51706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lnSpc>
                <a:spcPct val="150000"/>
              </a:lnSpc>
              <a:defRPr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⑤,⑥ </a:t>
            </a:r>
          </a:p>
          <a:p>
            <a:pPr marL="514350" indent="-514350">
              <a:lnSpc>
                <a:spcPct val="150000"/>
              </a:lnSpc>
              <a:defRPr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아이콘 보이기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숨기기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바탕화면 우 하단의 아이콘 보임 유무 선택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indent="-514350">
              <a:lnSpc>
                <a:spcPct val="150000"/>
              </a:lnSpc>
              <a:defRPr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⑦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온라인 업데이트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indent="-514350">
              <a:lnSpc>
                <a:spcPct val="150000"/>
              </a:lnSpc>
              <a:defRPr/>
            </a:pPr>
            <a:r>
              <a:rPr lang="ko-KR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※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자동업데이트 추후 지원 예정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indent="-514350">
              <a:lnSpc>
                <a:spcPct val="150000"/>
              </a:lnSpc>
              <a:defRPr/>
            </a:pP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indent="-514350">
              <a:lnSpc>
                <a:spcPct val="150000"/>
              </a:lnSpc>
              <a:defRPr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⑧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언어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indent="-514350">
              <a:lnSpc>
                <a:spcPct val="150000"/>
              </a:lnSpc>
              <a:defRPr/>
            </a:pPr>
            <a:r>
              <a:rPr lang="ko-KR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변경 후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재시작시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변경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20" name="그림 19" descr="아이콘 보이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12" y="708532"/>
            <a:ext cx="4826361" cy="2333625"/>
          </a:xfrm>
          <a:prstGeom prst="rect">
            <a:avLst/>
          </a:prstGeom>
          <a:ln w="76200">
            <a:solidFill>
              <a:srgbClr val="CD0921"/>
            </a:solidFill>
          </a:ln>
          <a:effectLst>
            <a:softEdge rad="12700"/>
          </a:effectLst>
        </p:spPr>
      </p:pic>
      <p:pic>
        <p:nvPicPr>
          <p:cNvPr id="7175" name="그림 20" descr="2번째 언어 변경 표시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37063"/>
            <a:ext cx="1624013" cy="228600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그림 25" descr="2번째 시스템 업데이트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190875"/>
            <a:ext cx="4826000" cy="1101725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그림 26" descr="2번째 언어 설정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4586288"/>
            <a:ext cx="2949575" cy="966787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칠각형 27"/>
          <p:cNvSpPr/>
          <p:nvPr/>
        </p:nvSpPr>
        <p:spPr>
          <a:xfrm>
            <a:off x="203200" y="641350"/>
            <a:ext cx="252413" cy="514350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" name="칠각형 28"/>
          <p:cNvSpPr/>
          <p:nvPr/>
        </p:nvSpPr>
        <p:spPr>
          <a:xfrm>
            <a:off x="203200" y="1084263"/>
            <a:ext cx="252413" cy="512762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" name="칠각형 29"/>
          <p:cNvSpPr/>
          <p:nvPr/>
        </p:nvSpPr>
        <p:spPr>
          <a:xfrm>
            <a:off x="203200" y="3190875"/>
            <a:ext cx="252413" cy="45402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" name="칠각형 30"/>
          <p:cNvSpPr/>
          <p:nvPr/>
        </p:nvSpPr>
        <p:spPr>
          <a:xfrm>
            <a:off x="203200" y="4464050"/>
            <a:ext cx="252413" cy="477838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5656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2.2. Software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설정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녹화 설정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8195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8197" name="Picture 2" descr="C:\Users\lenovo\Desktop\토브넷 업무\토브넷 pc구동\설정-녹화설정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708025"/>
            <a:ext cx="5419725" cy="57086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칠각형 16"/>
          <p:cNvSpPr/>
          <p:nvPr/>
        </p:nvSpPr>
        <p:spPr>
          <a:xfrm>
            <a:off x="4160838" y="162877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칠각형 17"/>
          <p:cNvSpPr/>
          <p:nvPr/>
        </p:nvSpPr>
        <p:spPr>
          <a:xfrm>
            <a:off x="3513138" y="3968750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" name="칠각형 18"/>
          <p:cNvSpPr/>
          <p:nvPr/>
        </p:nvSpPr>
        <p:spPr>
          <a:xfrm>
            <a:off x="1119188" y="3968750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" name="칠각형 21"/>
          <p:cNvSpPr/>
          <p:nvPr/>
        </p:nvSpPr>
        <p:spPr>
          <a:xfrm>
            <a:off x="3765550" y="4652963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칠각형 22"/>
          <p:cNvSpPr/>
          <p:nvPr/>
        </p:nvSpPr>
        <p:spPr>
          <a:xfrm>
            <a:off x="1119188" y="5192713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" name="칠각형 24"/>
          <p:cNvSpPr/>
          <p:nvPr/>
        </p:nvSpPr>
        <p:spPr>
          <a:xfrm>
            <a:off x="2000250" y="5192713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TextBox 33"/>
          <p:cNvSpPr txBox="1">
            <a:spLocks noChangeArrowheads="1"/>
          </p:cNvSpPr>
          <p:nvPr/>
        </p:nvSpPr>
        <p:spPr bwMode="auto">
          <a:xfrm>
            <a:off x="5708650" y="1109663"/>
            <a:ext cx="3751263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녹화 파일 저장 경로 추가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녹화 파일 용량 조정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③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녹화 용량 초과 후 자동 반복 녹화 여부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④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사진 파일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정지 영상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저장 경로 지정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⑤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⑥동영상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사진 파일 삭제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52895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2.3. Software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설정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로컬 </a:t>
            </a:r>
            <a:r>
              <a:rPr kumimoji="0" lang="ko-KR" altLang="en-US" sz="2400" b="1" dirty="0" err="1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알람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 계획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9219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9221" name="TextBox 33"/>
          <p:cNvSpPr txBox="1">
            <a:spLocks noChangeArrowheads="1"/>
          </p:cNvSpPr>
          <p:nvPr/>
        </p:nvSpPr>
        <p:spPr bwMode="auto">
          <a:xfrm>
            <a:off x="5708650" y="1184275"/>
            <a:ext cx="3751263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동작 감지 센서에서 동작 발생시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알람에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관한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알람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표시 시간 설정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알람음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설정 가능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알람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상황 발생 시 녹화 시간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③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알람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상황 발생 시 사진 저장 시간 설정</a:t>
            </a:r>
          </a:p>
        </p:txBody>
      </p:sp>
      <p:pic>
        <p:nvPicPr>
          <p:cNvPr id="9222" name="Picture 2" descr="C:\Users\lenovo\Desktop\토브넷 업무\토브넷 pc구동\설정-로컬알람계획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340768"/>
            <a:ext cx="5273675" cy="4212468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칠각형 16"/>
          <p:cNvSpPr/>
          <p:nvPr/>
        </p:nvSpPr>
        <p:spPr>
          <a:xfrm>
            <a:off x="1136650" y="1973263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칠각형 17"/>
          <p:cNvSpPr/>
          <p:nvPr/>
        </p:nvSpPr>
        <p:spPr>
          <a:xfrm>
            <a:off x="1136650" y="2924175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" name="칠각형 18"/>
          <p:cNvSpPr/>
          <p:nvPr/>
        </p:nvSpPr>
        <p:spPr>
          <a:xfrm>
            <a:off x="1136650" y="3860800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2098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3.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관리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024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0245" name="Picture 2" descr="C:\Users\lenovo\Desktop\토브넷 업무\토브넷 pc구동\3번째메뉴-카메라관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902075"/>
            <a:ext cx="5603875" cy="2890838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그림 14" descr="3번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57225"/>
            <a:ext cx="5603875" cy="32448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위로 굽은 화살표 15"/>
          <p:cNvSpPr/>
          <p:nvPr/>
        </p:nvSpPr>
        <p:spPr>
          <a:xfrm>
            <a:off x="740532" y="1088741"/>
            <a:ext cx="5040560" cy="360040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TextBox 19"/>
          <p:cNvSpPr txBox="1">
            <a:spLocks noChangeArrowheads="1"/>
          </p:cNvSpPr>
          <p:nvPr/>
        </p:nvSpPr>
        <p:spPr bwMode="auto">
          <a:xfrm>
            <a:off x="5781675" y="1244600"/>
            <a:ext cx="3678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좌상단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번째 메뉴 카메라 관리 메뉴</a:t>
            </a:r>
          </a:p>
        </p:txBody>
      </p:sp>
      <p:sp>
        <p:nvSpPr>
          <p:cNvPr id="10249" name="TextBox 23"/>
          <p:cNvSpPr txBox="1">
            <a:spLocks noChangeArrowheads="1"/>
          </p:cNvSpPr>
          <p:nvPr/>
        </p:nvSpPr>
        <p:spPr bwMode="auto">
          <a:xfrm>
            <a:off x="5781675" y="3902075"/>
            <a:ext cx="41243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하위 메뉴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추가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로그인 암호 변경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보기 암호 변경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이름 변경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재시작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" name="오른쪽 화살표 25"/>
          <p:cNvSpPr/>
          <p:nvPr/>
        </p:nvSpPr>
        <p:spPr>
          <a:xfrm>
            <a:off x="5025008" y="4743146"/>
            <a:ext cx="720080" cy="612068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235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3.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관리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추가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1267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1269" name="Picture 2" descr="C:\Users\lenovo\Desktop\토브넷 업무\토브넷 pc구동\3번째메뉴-카메라관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41350"/>
            <a:ext cx="5603875" cy="27876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Box 19"/>
          <p:cNvSpPr txBox="1">
            <a:spLocks noChangeArrowheads="1"/>
          </p:cNvSpPr>
          <p:nvPr/>
        </p:nvSpPr>
        <p:spPr bwMode="auto">
          <a:xfrm>
            <a:off x="5781675" y="1089025"/>
            <a:ext cx="3678238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추가</a:t>
            </a:r>
          </a:p>
        </p:txBody>
      </p:sp>
      <p:sp>
        <p:nvSpPr>
          <p:cNvPr id="11271" name="TextBox 23"/>
          <p:cNvSpPr txBox="1">
            <a:spLocks noChangeArrowheads="1"/>
          </p:cNvSpPr>
          <p:nvPr/>
        </p:nvSpPr>
        <p:spPr bwMode="auto">
          <a:xfrm>
            <a:off x="5781675" y="3429000"/>
            <a:ext cx="41243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이름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우측 카메라 목록에 표시될 카메라 이름 지정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ID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-Device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입력을 통한 카메라 선택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③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로그인 암호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29" name="꺾인 연결선 28"/>
          <p:cNvCxnSpPr/>
          <p:nvPr/>
        </p:nvCxnSpPr>
        <p:spPr>
          <a:xfrm flipV="1">
            <a:off x="4124908" y="1124744"/>
            <a:ext cx="1512168" cy="138500"/>
          </a:xfrm>
          <a:prstGeom prst="bentConnector3">
            <a:avLst>
              <a:gd name="adj1" fmla="val 50000"/>
            </a:avLst>
          </a:prstGeom>
          <a:ln w="38100">
            <a:solidFill>
              <a:srgbClr val="CD0921"/>
            </a:solidFill>
            <a:tailEnd type="arrow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273" name="Picture 2" descr="C:\Users\lenovo\Desktop\토브넷 업무\토브넷 pc구동\카메라관리-카메라추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429000"/>
            <a:ext cx="5603875" cy="342900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칠각형 36"/>
          <p:cNvSpPr/>
          <p:nvPr/>
        </p:nvSpPr>
        <p:spPr>
          <a:xfrm>
            <a:off x="1857375" y="4400550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8" name="칠각형 37"/>
          <p:cNvSpPr/>
          <p:nvPr/>
        </p:nvSpPr>
        <p:spPr>
          <a:xfrm>
            <a:off x="1857375" y="4876800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9" name="칠각형 38"/>
          <p:cNvSpPr/>
          <p:nvPr/>
        </p:nvSpPr>
        <p:spPr>
          <a:xfrm>
            <a:off x="1857375" y="5243513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46" name="직선 화살표 연결선 45"/>
          <p:cNvCxnSpPr/>
          <p:nvPr/>
        </p:nvCxnSpPr>
        <p:spPr>
          <a:xfrm flipH="1">
            <a:off x="4989513" y="3716338"/>
            <a:ext cx="792162" cy="461962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959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3.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관리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로그인 암호 변경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2291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505203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2293" name="Picture 2" descr="C:\Users\lenovo\Desktop\토브넷 업무\토브넷 pc구동\3번째메뉴-카메라관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708025"/>
            <a:ext cx="5603875" cy="27876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TextBox 19"/>
          <p:cNvSpPr txBox="1">
            <a:spLocks noChangeArrowheads="1"/>
          </p:cNvSpPr>
          <p:nvPr/>
        </p:nvSpPr>
        <p:spPr bwMode="auto">
          <a:xfrm>
            <a:off x="5781675" y="1089025"/>
            <a:ext cx="3678238" cy="59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로그인 암호 변경</a:t>
            </a:r>
          </a:p>
        </p:txBody>
      </p:sp>
      <p:sp>
        <p:nvSpPr>
          <p:cNvPr id="12295" name="TextBox 23"/>
          <p:cNvSpPr txBox="1">
            <a:spLocks noChangeArrowheads="1"/>
          </p:cNvSpPr>
          <p:nvPr/>
        </p:nvSpPr>
        <p:spPr bwMode="auto">
          <a:xfrm>
            <a:off x="5781675" y="3141663"/>
            <a:ext cx="41243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바꾸려는 카메라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 암호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암호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 암호 재입력을 통해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암호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29" name="꺾인 연결선 28"/>
          <p:cNvCxnSpPr/>
          <p:nvPr/>
        </p:nvCxnSpPr>
        <p:spPr>
          <a:xfrm flipV="1">
            <a:off x="4124908" y="1274276"/>
            <a:ext cx="1512168" cy="138500"/>
          </a:xfrm>
          <a:prstGeom prst="bentConnector3">
            <a:avLst>
              <a:gd name="adj1" fmla="val 50000"/>
            </a:avLst>
          </a:prstGeom>
          <a:ln w="38100">
            <a:solidFill>
              <a:srgbClr val="CD0921"/>
            </a:solidFill>
            <a:tailEnd type="arrow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297" name="그림 14" descr="로그인 암호 변경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3594100"/>
            <a:ext cx="5603875" cy="297180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칠각형 36"/>
          <p:cNvSpPr/>
          <p:nvPr/>
        </p:nvSpPr>
        <p:spPr>
          <a:xfrm>
            <a:off x="203200" y="4767263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8" name="칠각형 37"/>
          <p:cNvSpPr/>
          <p:nvPr/>
        </p:nvSpPr>
        <p:spPr>
          <a:xfrm>
            <a:off x="203200" y="5567363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4916488" y="3946525"/>
            <a:ext cx="792162" cy="461963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6513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3.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관리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보기 암호 변경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3315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3317" name="Picture 2" descr="C:\Users\lenovo\Desktop\토브넷 업무\토브넷 pc구동\3번째메뉴-카메라관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41350"/>
            <a:ext cx="5603875" cy="27876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TextBox 19"/>
          <p:cNvSpPr txBox="1">
            <a:spLocks noChangeArrowheads="1"/>
          </p:cNvSpPr>
          <p:nvPr/>
        </p:nvSpPr>
        <p:spPr bwMode="auto">
          <a:xfrm>
            <a:off x="5781675" y="1089025"/>
            <a:ext cx="3678238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보기 암호 변경</a:t>
            </a:r>
          </a:p>
        </p:txBody>
      </p:sp>
      <p:sp>
        <p:nvSpPr>
          <p:cNvPr id="13319" name="TextBox 23"/>
          <p:cNvSpPr txBox="1">
            <a:spLocks noChangeArrowheads="1"/>
          </p:cNvSpPr>
          <p:nvPr/>
        </p:nvSpPr>
        <p:spPr bwMode="auto">
          <a:xfrm>
            <a:off x="5781675" y="3567113"/>
            <a:ext cx="41243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바꾸려는 카메라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 암호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암호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 암호 재입력을 통해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암호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29" name="꺾인 연결선 28"/>
          <p:cNvCxnSpPr/>
          <p:nvPr/>
        </p:nvCxnSpPr>
        <p:spPr>
          <a:xfrm flipV="1">
            <a:off x="4124908" y="1418292"/>
            <a:ext cx="1512168" cy="138500"/>
          </a:xfrm>
          <a:prstGeom prst="bentConnector3">
            <a:avLst>
              <a:gd name="adj1" fmla="val 50000"/>
            </a:avLst>
          </a:prstGeom>
          <a:ln w="38100">
            <a:solidFill>
              <a:srgbClr val="CD0921"/>
            </a:solidFill>
            <a:tailEnd type="arrow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4916488" y="3946525"/>
            <a:ext cx="792162" cy="461963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322" name="Picture 2" descr="C:\Users\lenovo\Desktop\토브넷 업무\토브넷 pc구동\카메라관리-보기 암호 변경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378200"/>
            <a:ext cx="5603875" cy="3254375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직선 화살표 연결선 16"/>
          <p:cNvCxnSpPr/>
          <p:nvPr/>
        </p:nvCxnSpPr>
        <p:spPr>
          <a:xfrm flipH="1">
            <a:off x="3657600" y="3824288"/>
            <a:ext cx="2203450" cy="706437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칠각형 36"/>
          <p:cNvSpPr/>
          <p:nvPr/>
        </p:nvSpPr>
        <p:spPr>
          <a:xfrm>
            <a:off x="1820863" y="453072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8" name="칠각형 37"/>
          <p:cNvSpPr/>
          <p:nvPr/>
        </p:nvSpPr>
        <p:spPr>
          <a:xfrm>
            <a:off x="1820863" y="5084763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959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3.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관리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이름 변경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4339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4341" name="Picture 2" descr="C:\Users\lenovo\Desktop\토브넷 업무\토브넷 pc구동\3번째메뉴-카메라관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41350"/>
            <a:ext cx="5603875" cy="27876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TextBox 19"/>
          <p:cNvSpPr txBox="1">
            <a:spLocks noChangeArrowheads="1"/>
          </p:cNvSpPr>
          <p:nvPr/>
        </p:nvSpPr>
        <p:spPr bwMode="auto">
          <a:xfrm>
            <a:off x="5781675" y="1089025"/>
            <a:ext cx="3678238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이름 변경</a:t>
            </a:r>
          </a:p>
        </p:txBody>
      </p:sp>
      <p:sp>
        <p:nvSpPr>
          <p:cNvPr id="14343" name="TextBox 23"/>
          <p:cNvSpPr txBox="1">
            <a:spLocks noChangeArrowheads="1"/>
          </p:cNvSpPr>
          <p:nvPr/>
        </p:nvSpPr>
        <p:spPr bwMode="auto">
          <a:xfrm>
            <a:off x="5781675" y="3567113"/>
            <a:ext cx="41243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바꾸려는 카메라 확인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새로운 카메라 이름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입력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21" name="직선 화살표 연결선 20"/>
          <p:cNvCxnSpPr>
            <a:stCxn id="14342" idx="1"/>
          </p:cNvCxnSpPr>
          <p:nvPr/>
        </p:nvCxnSpPr>
        <p:spPr>
          <a:xfrm flipH="1">
            <a:off x="4124325" y="1330085"/>
            <a:ext cx="1657350" cy="312978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345" name="Picture 2" descr="C:\Users\lenovo\Desktop\토브넷 업무\토브넷 pc구동\카메라관리-카메라이름변경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429000"/>
            <a:ext cx="5603875" cy="342900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직선 화살표 연결선 26"/>
          <p:cNvCxnSpPr/>
          <p:nvPr/>
        </p:nvCxnSpPr>
        <p:spPr>
          <a:xfrm flipH="1">
            <a:off x="3440113" y="3860800"/>
            <a:ext cx="2341562" cy="1081088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칠각형 30"/>
          <p:cNvSpPr/>
          <p:nvPr/>
        </p:nvSpPr>
        <p:spPr>
          <a:xfrm>
            <a:off x="1820863" y="5056188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45418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3.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관리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–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</a:t>
            </a:r>
            <a:r>
              <a:rPr kumimoji="0" lang="ko-KR" altLang="en-US" sz="2400" b="1" dirty="0" err="1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재시작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536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5365" name="Picture 2" descr="C:\Users\lenovo\Desktop\토브넷 업무\토브넷 pc구동\3번째메뉴-카메라관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41350"/>
            <a:ext cx="5603875" cy="2787650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TextBox 19"/>
          <p:cNvSpPr txBox="1">
            <a:spLocks noChangeArrowheads="1"/>
          </p:cNvSpPr>
          <p:nvPr/>
        </p:nvSpPr>
        <p:spPr bwMode="auto">
          <a:xfrm>
            <a:off x="5781675" y="1089025"/>
            <a:ext cx="3678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재시작</a:t>
            </a: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TextBox 23"/>
          <p:cNvSpPr txBox="1">
            <a:spLocks noChangeArrowheads="1"/>
          </p:cNvSpPr>
          <p:nvPr/>
        </p:nvSpPr>
        <p:spPr bwMode="auto">
          <a:xfrm>
            <a:off x="5781675" y="3567113"/>
            <a:ext cx="4124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재시작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클릭 시 나타나는 팝업 창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21" name="직선 화살표 연결선 20"/>
          <p:cNvCxnSpPr>
            <a:stCxn id="15366" idx="1"/>
          </p:cNvCxnSpPr>
          <p:nvPr/>
        </p:nvCxnSpPr>
        <p:spPr>
          <a:xfrm flipH="1">
            <a:off x="4124325" y="1289050"/>
            <a:ext cx="1657350" cy="663575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369" name="Picture 2" descr="C:\Users\lenovo\Desktop\토브넷 업무\토브넷 pc구동\카메라관리-카메라 재시작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349625"/>
            <a:ext cx="5603875" cy="3389313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직선 화살표 연결선 14"/>
          <p:cNvCxnSpPr/>
          <p:nvPr/>
        </p:nvCxnSpPr>
        <p:spPr>
          <a:xfrm flipH="1">
            <a:off x="3800475" y="4110038"/>
            <a:ext cx="1981200" cy="935037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6273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4.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녹화 파일 검색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6387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6389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714375"/>
            <a:ext cx="5119687" cy="2786063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위로 굽은 화살표 21"/>
          <p:cNvSpPr/>
          <p:nvPr/>
        </p:nvSpPr>
        <p:spPr>
          <a:xfrm>
            <a:off x="1208584" y="1124744"/>
            <a:ext cx="4500500" cy="360040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TextBox 22"/>
          <p:cNvSpPr txBox="1">
            <a:spLocks noChangeArrowheads="1"/>
          </p:cNvSpPr>
          <p:nvPr/>
        </p:nvSpPr>
        <p:spPr bwMode="auto">
          <a:xfrm>
            <a:off x="5708650" y="1125538"/>
            <a:ext cx="37512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녹화 파일 검색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6392" name="그림 24" descr="녹화 파일 검색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213100"/>
            <a:ext cx="5119687" cy="3509963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칠각형 11"/>
          <p:cNvSpPr/>
          <p:nvPr/>
        </p:nvSpPr>
        <p:spPr>
          <a:xfrm>
            <a:off x="330200" y="3500438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칠각형 12"/>
          <p:cNvSpPr/>
          <p:nvPr/>
        </p:nvSpPr>
        <p:spPr>
          <a:xfrm>
            <a:off x="330200" y="4400550"/>
            <a:ext cx="250825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TextBox 26"/>
          <p:cNvSpPr txBox="1">
            <a:spLocks noChangeArrowheads="1"/>
          </p:cNvSpPr>
          <p:nvPr/>
        </p:nvSpPr>
        <p:spPr bwMode="auto">
          <a:xfrm>
            <a:off x="5708650" y="3213100"/>
            <a:ext cx="3751263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지정 시간 체크 후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원하는 기간 지정 후 검색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②위에 지정된 시간에 해당되는 녹화 영상 검색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바로 재생 가능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선택 영상 재생 모습</a:t>
            </a:r>
          </a:p>
        </p:txBody>
      </p:sp>
      <p:cxnSp>
        <p:nvCxnSpPr>
          <p:cNvPr id="28" name="직선 화살표 연결선 27"/>
          <p:cNvCxnSpPr/>
          <p:nvPr/>
        </p:nvCxnSpPr>
        <p:spPr>
          <a:xfrm flipH="1" flipV="1">
            <a:off x="4916488" y="5581650"/>
            <a:ext cx="792162" cy="769938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9352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5.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로그인 암호 변경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7411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7413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714375"/>
            <a:ext cx="5119687" cy="2786063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위로 굽은 화살표 21"/>
          <p:cNvSpPr/>
          <p:nvPr/>
        </p:nvSpPr>
        <p:spPr>
          <a:xfrm>
            <a:off x="1532620" y="1124744"/>
            <a:ext cx="4176464" cy="360040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TextBox 22"/>
          <p:cNvSpPr txBox="1">
            <a:spLocks noChangeArrowheads="1"/>
          </p:cNvSpPr>
          <p:nvPr/>
        </p:nvSpPr>
        <p:spPr bwMode="auto">
          <a:xfrm>
            <a:off x="5708650" y="1125538"/>
            <a:ext cx="37512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로그인 암호 변경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TextBox 26"/>
          <p:cNvSpPr txBox="1">
            <a:spLocks noChangeArrowheads="1"/>
          </p:cNvSpPr>
          <p:nvPr/>
        </p:nvSpPr>
        <p:spPr bwMode="auto">
          <a:xfrm>
            <a:off x="5708650" y="3798888"/>
            <a:ext cx="375126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변경 전 암호 입력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②변경하려는 암호 입력 후 아래 재 확인 암호 입력</a:t>
            </a:r>
          </a:p>
        </p:txBody>
      </p:sp>
      <p:pic>
        <p:nvPicPr>
          <p:cNvPr id="17417" name="Picture 2" descr="C:\Users\lenovo\Desktop\토브넷 업무\토브넷 pc구동\5번째 메뉴-로그인암호변경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500438"/>
            <a:ext cx="5119687" cy="3132137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칠각형 11"/>
          <p:cNvSpPr/>
          <p:nvPr/>
        </p:nvSpPr>
        <p:spPr>
          <a:xfrm>
            <a:off x="2036763" y="4522788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칠각형 12"/>
          <p:cNvSpPr/>
          <p:nvPr/>
        </p:nvSpPr>
        <p:spPr>
          <a:xfrm>
            <a:off x="2036763" y="5084763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11779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6.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로그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8435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18437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714375"/>
            <a:ext cx="5119687" cy="2732088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위로 굽은 화살표 21"/>
          <p:cNvSpPr/>
          <p:nvPr/>
        </p:nvSpPr>
        <p:spPr>
          <a:xfrm>
            <a:off x="1568624" y="1124744"/>
            <a:ext cx="4140460" cy="360040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TextBox 22"/>
          <p:cNvSpPr txBox="1">
            <a:spLocks noChangeArrowheads="1"/>
          </p:cNvSpPr>
          <p:nvPr/>
        </p:nvSpPr>
        <p:spPr bwMode="auto">
          <a:xfrm>
            <a:off x="5708650" y="1125538"/>
            <a:ext cx="37512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로그 확인 메뉴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TextBox 26"/>
          <p:cNvSpPr txBox="1">
            <a:spLocks noChangeArrowheads="1"/>
          </p:cNvSpPr>
          <p:nvPr/>
        </p:nvSpPr>
        <p:spPr bwMode="auto">
          <a:xfrm>
            <a:off x="5708650" y="3798888"/>
            <a:ext cx="375126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로그 목록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지우기 클릭 시 현재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까지의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로그 삭제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8441" name="Picture 2" descr="C:\Users\lenovo\Desktop\토브넷 업무\토브넷 pc구동\6번째메뉴-로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3411538"/>
            <a:ext cx="5102225" cy="3221037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칠각형 11"/>
          <p:cNvSpPr/>
          <p:nvPr/>
        </p:nvSpPr>
        <p:spPr>
          <a:xfrm>
            <a:off x="3332163" y="404177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227138" y="1643063"/>
            <a:ext cx="745172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89803" dir="2700000" algn="ctr" rotWithShape="0">
              <a:schemeClr val="bg1">
                <a:lumMod val="75000"/>
              </a:schemeClr>
            </a:outerShdw>
          </a:effectLst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34" charset="-127"/>
                <a:ea typeface="굴림" pitchFamily="34" charset="-127"/>
                <a:cs typeface="+mn-cs"/>
              </a:defRPr>
            </a:lvl9pPr>
          </a:lstStyle>
          <a:p>
            <a:pPr algn="ctr">
              <a:defRPr/>
            </a:pPr>
            <a:endParaRPr lang="en-US" altLang="ko-KR" sz="3600" b="1" dirty="0">
              <a:solidFill>
                <a:schemeClr val="bg1"/>
              </a:solidFill>
              <a:latin typeface="Arial Black" pitchFamily="34" charset="0"/>
              <a:ea typeface="굴림" panose="020B0600000101010101" pitchFamily="50" charset="-127"/>
              <a:cs typeface="Arial" pitchFamily="34" charset="0"/>
            </a:endParaRPr>
          </a:p>
          <a:p>
            <a:pPr algn="ctr">
              <a:defRPr/>
            </a:pPr>
            <a:r>
              <a:rPr lang="ko-KR" altLang="en-US" sz="4000" dirty="0" smtClean="0">
                <a:latin typeface="Arial" pitchFamily="34" charset="0"/>
                <a:ea typeface="굴림" panose="020B0600000101010101" pitchFamily="50" charset="-127"/>
                <a:cs typeface="Arial" pitchFamily="34" charset="0"/>
              </a:rPr>
              <a:t>프로그램 우측 메뉴</a:t>
            </a:r>
            <a:endParaRPr lang="en-US" altLang="ko-KR" sz="4000" dirty="0" smtClean="0">
              <a:latin typeface="Arial" pitchFamily="34" charset="0"/>
              <a:ea typeface="굴림" panose="020B0600000101010101" pitchFamily="50" charset="-127"/>
              <a:cs typeface="Arial" pitchFamily="34" charset="0"/>
            </a:endParaRPr>
          </a:p>
        </p:txBody>
      </p:sp>
      <p:pic>
        <p:nvPicPr>
          <p:cNvPr id="19459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4941888"/>
            <a:ext cx="1763713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870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1.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화면 확대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/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축소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2048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07975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20485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340767"/>
            <a:ext cx="5119687" cy="4212469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TextBox 22"/>
          <p:cNvSpPr txBox="1">
            <a:spLocks noChangeArrowheads="1"/>
          </p:cNvSpPr>
          <p:nvPr/>
        </p:nvSpPr>
        <p:spPr bwMode="auto">
          <a:xfrm>
            <a:off x="5708650" y="1125538"/>
            <a:ext cx="3751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화면 확대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축소 메뉴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TextBox 26"/>
          <p:cNvSpPr txBox="1">
            <a:spLocks noChangeArrowheads="1"/>
          </p:cNvSpPr>
          <p:nvPr/>
        </p:nvSpPr>
        <p:spPr bwMode="auto">
          <a:xfrm>
            <a:off x="5708650" y="3798888"/>
            <a:ext cx="3751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+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 확대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–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로 원상태로 축소 가능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5205028" y="1515045"/>
            <a:ext cx="468312" cy="1985963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870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1.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화면 확대 </a:t>
            </a: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/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축소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21507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21509" name="TextBox 22"/>
          <p:cNvSpPr txBox="1">
            <a:spLocks noChangeArrowheads="1"/>
          </p:cNvSpPr>
          <p:nvPr/>
        </p:nvSpPr>
        <p:spPr bwMode="auto">
          <a:xfrm>
            <a:off x="5842000" y="1266825"/>
            <a:ext cx="36179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1,2,3,4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의 순서로 점차 확대 되는 화면 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ko-KR" altLang="en-US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5240338" y="1479550"/>
            <a:ext cx="468312" cy="1985963"/>
          </a:xfrm>
          <a:prstGeom prst="straightConnector1">
            <a:avLst/>
          </a:prstGeom>
          <a:ln w="38100">
            <a:solidFill>
              <a:srgbClr val="CD09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511" name="그룹 28"/>
          <p:cNvGrpSpPr>
            <a:grpSpLocks/>
          </p:cNvGrpSpPr>
          <p:nvPr/>
        </p:nvGrpSpPr>
        <p:grpSpPr bwMode="auto">
          <a:xfrm>
            <a:off x="0" y="641350"/>
            <a:ext cx="5708650" cy="5848350"/>
            <a:chOff x="0" y="641351"/>
            <a:chExt cx="5842177" cy="6216649"/>
          </a:xfrm>
        </p:grpSpPr>
        <p:pic>
          <p:nvPicPr>
            <p:cNvPr id="21516" name="그림 15" descr="1번 확대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1351"/>
              <a:ext cx="3044391" cy="3156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그림 16" descr="2번 확대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650" y="641351"/>
              <a:ext cx="2927527" cy="3156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8" name="그림 17" descr="3번 확대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650" y="3798326"/>
              <a:ext cx="2927527" cy="3059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그림 18" descr="4번 확대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98326"/>
              <a:ext cx="2914650" cy="3059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칠각형 13"/>
          <p:cNvSpPr/>
          <p:nvPr/>
        </p:nvSpPr>
        <p:spPr>
          <a:xfrm>
            <a:off x="0" y="827088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1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칠각형 14"/>
          <p:cNvSpPr/>
          <p:nvPr/>
        </p:nvSpPr>
        <p:spPr>
          <a:xfrm>
            <a:off x="2914650" y="827088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1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" name="칠각형 19"/>
          <p:cNvSpPr/>
          <p:nvPr/>
        </p:nvSpPr>
        <p:spPr>
          <a:xfrm>
            <a:off x="0" y="3798888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" name="칠각형 21"/>
          <p:cNvSpPr/>
          <p:nvPr/>
        </p:nvSpPr>
        <p:spPr>
          <a:xfrm>
            <a:off x="3040063" y="392112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30432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우측 하단 </a:t>
            </a:r>
            <a:r>
              <a:rPr kumimoji="0" lang="ko-KR" altLang="en-US" sz="2400" b="1" dirty="0" err="1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퀵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 메뉴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22531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22533" name="TextBox 22"/>
          <p:cNvSpPr txBox="1">
            <a:spLocks noChangeArrowheads="1"/>
          </p:cNvSpPr>
          <p:nvPr/>
        </p:nvSpPr>
        <p:spPr bwMode="auto">
          <a:xfrm>
            <a:off x="5842000" y="1241425"/>
            <a:ext cx="361791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정지화면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촬영 기능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클릭 시 화면 촬영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화면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정지 기능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클릭 시 현재 화면 정지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③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듣기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현재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촬영 장소 음성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듣기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④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말하기 기능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  <a:defRPr/>
            </a:pPr>
            <a:r>
              <a:rPr lang="ko-KR" altLang="en-US" sz="2000" dirty="0" smtClean="0">
                <a:latin typeface="굴림" panose="020B0600000101010101" pitchFamily="50" charset="-127"/>
              </a:rPr>
              <a:t>음성 전달 </a:t>
            </a:r>
            <a:r>
              <a:rPr lang="en-US" altLang="ko-KR" sz="2000" dirty="0" smtClean="0">
                <a:latin typeface="굴림" panose="020B0600000101010101" pitchFamily="50" charset="-127"/>
              </a:rPr>
              <a:t>(147L </a:t>
            </a:r>
            <a:r>
              <a:rPr lang="ko-KR" altLang="en-US" sz="2000" dirty="0" smtClean="0">
                <a:latin typeface="굴림" panose="020B0600000101010101" pitchFamily="50" charset="-127"/>
              </a:rPr>
              <a:t>모델</a:t>
            </a:r>
            <a:r>
              <a:rPr lang="en-US" altLang="ko-KR" sz="2000" dirty="0" smtClean="0">
                <a:latin typeface="굴림" panose="020B0600000101010101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</a:rPr>
              <a:t>⑤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동작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감지 기능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뒤에 추가 설명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000" dirty="0" smtClean="0">
                <a:latin typeface="바탕"/>
                <a:ea typeface="바탕"/>
              </a:rPr>
              <a:t>⑥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속성 변경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뒤에 추가 설명</a:t>
            </a:r>
          </a:p>
        </p:txBody>
      </p:sp>
      <p:pic>
        <p:nvPicPr>
          <p:cNvPr id="22534" name="Picture 7" descr="C:\Users\lenovo\Desktop\토브넷 업무\토브넷 pc구동\1번째메뉴 - 전체화면 선택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241425"/>
            <a:ext cx="5119687" cy="4340225"/>
          </a:xfrm>
          <a:prstGeom prst="rect">
            <a:avLst/>
          </a:prstGeom>
          <a:noFill/>
          <a:ln w="76200">
            <a:solidFill>
              <a:srgbClr val="CD09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칠각형 25"/>
          <p:cNvSpPr/>
          <p:nvPr/>
        </p:nvSpPr>
        <p:spPr>
          <a:xfrm>
            <a:off x="4088904" y="3969060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16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칠각형 26"/>
          <p:cNvSpPr/>
          <p:nvPr/>
        </p:nvSpPr>
        <p:spPr>
          <a:xfrm>
            <a:off x="4412754" y="3969060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16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" name="칠각형 27"/>
          <p:cNvSpPr/>
          <p:nvPr/>
        </p:nvSpPr>
        <p:spPr>
          <a:xfrm>
            <a:off x="4736604" y="3975410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16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" name="칠각형 28"/>
          <p:cNvSpPr/>
          <p:nvPr/>
        </p:nvSpPr>
        <p:spPr>
          <a:xfrm>
            <a:off x="5061012" y="3977109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" name="칠각형 35"/>
          <p:cNvSpPr/>
          <p:nvPr/>
        </p:nvSpPr>
        <p:spPr>
          <a:xfrm>
            <a:off x="5169024" y="4581128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칠각형 11"/>
          <p:cNvSpPr/>
          <p:nvPr/>
        </p:nvSpPr>
        <p:spPr>
          <a:xfrm>
            <a:off x="5348660" y="3969060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28844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2.1.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동작 감지 기능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23555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23557" name="TextBox 22"/>
          <p:cNvSpPr txBox="1">
            <a:spLocks noChangeArrowheads="1"/>
          </p:cNvSpPr>
          <p:nvPr/>
        </p:nvSpPr>
        <p:spPr bwMode="auto">
          <a:xfrm>
            <a:off x="5842000" y="1125538"/>
            <a:ext cx="3617913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감도 설정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동작 감지 기능의 감도를 조정 가능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새로운 감지 영역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화면 상에 새로운 감지 영역의 추가 가능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③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모든 영역 삭제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지정된 모든 감지 영역을 삭제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23558" name="그림 11" descr="동작 감지 기능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232756"/>
            <a:ext cx="5470525" cy="552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칠각형 12"/>
          <p:cNvSpPr/>
          <p:nvPr/>
        </p:nvSpPr>
        <p:spPr>
          <a:xfrm>
            <a:off x="1244600" y="6200775"/>
            <a:ext cx="252413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칠각형 13"/>
          <p:cNvSpPr/>
          <p:nvPr/>
        </p:nvSpPr>
        <p:spPr>
          <a:xfrm>
            <a:off x="2036763" y="620077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칠각형 14"/>
          <p:cNvSpPr/>
          <p:nvPr/>
        </p:nvSpPr>
        <p:spPr>
          <a:xfrm>
            <a:off x="3008313" y="6200775"/>
            <a:ext cx="252412" cy="244475"/>
          </a:xfrm>
          <a:prstGeom prst="heptagon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7"/>
          <p:cNvSpPr txBox="1">
            <a:spLocks noChangeArrowheads="1"/>
          </p:cNvSpPr>
          <p:nvPr/>
        </p:nvSpPr>
        <p:spPr bwMode="auto">
          <a:xfrm>
            <a:off x="455613" y="149225"/>
            <a:ext cx="319246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98" tIns="48349" rIns="96698" bIns="48349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2.2. </a:t>
            </a:r>
            <a:r>
              <a:rPr kumimoji="0"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카메라 속성 변경</a:t>
            </a:r>
            <a:endParaRPr kumimoji="0"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pic>
        <p:nvPicPr>
          <p:cNvPr id="24579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0"/>
            <a:ext cx="7127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317"/>
          <p:cNvSpPr txBox="1">
            <a:spLocks noChangeArrowheads="1"/>
          </p:cNvSpPr>
          <p:nvPr/>
        </p:nvSpPr>
        <p:spPr bwMode="auto">
          <a:xfrm>
            <a:off x="5708650" y="641350"/>
            <a:ext cx="3751263" cy="389787"/>
          </a:xfrm>
          <a:prstGeom prst="rect">
            <a:avLst/>
          </a:prstGeom>
          <a:noFill/>
          <a:ln>
            <a:noFill/>
          </a:ln>
          <a:extLst/>
        </p:spPr>
        <p:txBody>
          <a:bodyPr lIns="96698" tIns="0" rIns="96698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kumimoji="0" lang="ko-KR" altLang="en-US" sz="2000" b="1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  <a:cs typeface="Arial" charset="0"/>
              </a:rPr>
              <a:t>사진 설명</a:t>
            </a:r>
            <a:endParaRPr kumimoji="0" lang="en-US" altLang="ko-KR" sz="2000" b="1" dirty="0" smtClean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  <a:cs typeface="Arial" charset="0"/>
            </a:endParaRPr>
          </a:p>
        </p:txBody>
      </p:sp>
      <p:sp>
        <p:nvSpPr>
          <p:cNvPr id="24581" name="TextBox 22"/>
          <p:cNvSpPr txBox="1">
            <a:spLocks noChangeArrowheads="1"/>
          </p:cNvSpPr>
          <p:nvPr/>
        </p:nvSpPr>
        <p:spPr bwMode="auto">
          <a:xfrm>
            <a:off x="5842000" y="1244600"/>
            <a:ext cx="3617913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5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속성 변경메뉴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카메라 화면의 속성을 변경 가능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24582" name="그림 5" descr="카메라 속성 변경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842169"/>
            <a:ext cx="5029200" cy="539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ListForm</Display>
  <Edit>ListForm</Edit>
  <New>ListForm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폴더" ma:contentTypeID="0x012000DC47622F57012847A7B8A5F3EB52B0FD" ma:contentTypeVersion="0" ma:contentTypeDescription="새 폴더를 만듭니다." ma:contentTypeScope="" ma:versionID="b52b7a96f4733388b5b516cb9848a62a">
  <xsd:schema xmlns:xsd="http://www.w3.org/2001/XMLSchema" xmlns:p="http://schemas.microsoft.com/office/2006/metadata/properties" targetNamespace="http://schemas.microsoft.com/office/2006/metadata/properties" ma:root="true" ma:fieldsID="ee7856f235976e5e34be360a62c8eaf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 ma:readOnly="true"/>
        <xsd:element ref="dc:title" minOccurs="0" maxOccurs="1" ma:index="1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7EA99DA-FD54-4C5B-9681-B6669B849017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8875AF3-86A3-41B9-A44C-2F917CA69E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B84211-ED7F-437D-93B9-1F389E423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7938</TotalTime>
  <Words>756</Words>
  <Application>Microsoft Office PowerPoint</Application>
  <PresentationFormat>A4 용지(210x297mm)</PresentationFormat>
  <Paragraphs>228</Paragraphs>
  <Slides>25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mac2</dc:creator>
  <cp:lastModifiedBy>Registered User</cp:lastModifiedBy>
  <cp:revision>394</cp:revision>
  <cp:lastPrinted>2014-04-08T09:23:37Z</cp:lastPrinted>
  <dcterms:created xsi:type="dcterms:W3CDTF">2012-07-18T02:08:21Z</dcterms:created>
  <dcterms:modified xsi:type="dcterms:W3CDTF">2016-10-05T10:03:27Z</dcterms:modified>
</cp:coreProperties>
</file>