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09" r:id="rId2"/>
    <p:sldId id="345" r:id="rId3"/>
    <p:sldId id="347" r:id="rId4"/>
    <p:sldId id="380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61" r:id="rId16"/>
    <p:sldId id="374" r:id="rId17"/>
    <p:sldId id="375" r:id="rId18"/>
    <p:sldId id="376" r:id="rId19"/>
    <p:sldId id="362" r:id="rId20"/>
    <p:sldId id="363" r:id="rId21"/>
    <p:sldId id="364" r:id="rId22"/>
    <p:sldId id="365" r:id="rId23"/>
    <p:sldId id="366" r:id="rId24"/>
    <p:sldId id="373" r:id="rId25"/>
    <p:sldId id="368" r:id="rId26"/>
    <p:sldId id="369" r:id="rId27"/>
    <p:sldId id="370" r:id="rId28"/>
    <p:sldId id="371" r:id="rId29"/>
    <p:sldId id="372" r:id="rId30"/>
    <p:sldId id="377" r:id="rId31"/>
    <p:sldId id="378" r:id="rId32"/>
    <p:sldId id="379" r:id="rId33"/>
    <p:sldId id="292" r:id="rId34"/>
  </p:sldIdLst>
  <p:sldSz cx="9144000" cy="6858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2278" autoAdjust="0"/>
    <p:restoredTop sz="99431" autoAdjust="0"/>
  </p:normalViewPr>
  <p:slideViewPr>
    <p:cSldViewPr>
      <p:cViewPr>
        <p:scale>
          <a:sx n="80" d="100"/>
          <a:sy n="80" d="100"/>
        </p:scale>
        <p:origin x="-2514" y="-888"/>
      </p:cViewPr>
      <p:guideLst>
        <p:guide orient="horz" pos="572"/>
        <p:guide orient="horz" pos="4156"/>
        <p:guide pos="295"/>
        <p:guide pos="54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FFCF8CB-6BD6-4D7E-9713-86E82D23D759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9932934-7F28-405E-88AD-8F48A9FDDB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1842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2866A53-A647-4B3E-BF9B-EEC039D87D4A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FC01D06-F052-4396-A817-14F988FB3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7612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2475"/>
            <a:ext cx="5008563" cy="37560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ko-KR" dirty="0" smtClean="0"/>
              <a:t>㈜ </a:t>
            </a:r>
            <a:r>
              <a:rPr lang="ko-KR" altLang="ko-KR" dirty="0" err="1" smtClean="0"/>
              <a:t>보스텔코리아</a:t>
            </a:r>
            <a:endParaRPr lang="ko-KR" altLang="ko-KR" dirty="0" smtClean="0"/>
          </a:p>
          <a:p>
            <a:r>
              <a:rPr lang="en-US" altLang="ko-KR" dirty="0" smtClean="0"/>
              <a:t> </a:t>
            </a:r>
            <a:endParaRPr lang="ko-KR" altLang="ko-KR" dirty="0" smtClean="0"/>
          </a:p>
          <a:p>
            <a:r>
              <a:rPr lang="ko-KR" altLang="ko-KR" dirty="0" err="1" smtClean="0"/>
              <a:t>보스텔코리아는</a:t>
            </a:r>
            <a:r>
              <a:rPr lang="ko-KR" altLang="ko-KR" dirty="0" smtClean="0"/>
              <a:t> 무선통신사업에서부터 시작하여 다양한 보안 </a:t>
            </a:r>
            <a:r>
              <a:rPr lang="ko-KR" altLang="ko-KR" dirty="0" err="1" smtClean="0"/>
              <a:t>제품군을</a:t>
            </a:r>
            <a:r>
              <a:rPr lang="ko-KR" altLang="ko-KR" dirty="0" smtClean="0"/>
              <a:t> 통합한 </a:t>
            </a:r>
            <a:r>
              <a:rPr lang="ko-KR" altLang="ko-KR" dirty="0" err="1" smtClean="0"/>
              <a:t>토탈</a:t>
            </a:r>
            <a:r>
              <a:rPr lang="ko-KR" altLang="ko-KR" dirty="0" smtClean="0"/>
              <a:t> 보안 시스템 및 무선네트워크시스템 사업을 영위하고 있는 종합유통무역 회사입니다</a:t>
            </a:r>
            <a:r>
              <a:rPr lang="en-US" altLang="ko-KR" dirty="0" smtClean="0"/>
              <a:t>. 21</a:t>
            </a:r>
            <a:r>
              <a:rPr lang="ko-KR" altLang="ko-KR" dirty="0" smtClean="0"/>
              <a:t>세기의 다양한</a:t>
            </a:r>
            <a:r>
              <a:rPr lang="en-US" altLang="ko-KR" dirty="0" smtClean="0"/>
              <a:t> IT</a:t>
            </a:r>
            <a:r>
              <a:rPr lang="ko-KR" altLang="ko-KR" dirty="0" smtClean="0"/>
              <a:t>기술에 맞서 끊임없이 새로운 기술의 제품을 연구</a:t>
            </a:r>
            <a:r>
              <a:rPr lang="en-US" altLang="ko-KR" dirty="0" smtClean="0"/>
              <a:t>, </a:t>
            </a:r>
            <a:r>
              <a:rPr lang="ko-KR" altLang="ko-KR" dirty="0" smtClean="0"/>
              <a:t>발굴하고 있습니다</a:t>
            </a:r>
            <a:r>
              <a:rPr lang="en-US" altLang="ko-KR" dirty="0" smtClean="0"/>
              <a:t>.</a:t>
            </a:r>
            <a:endParaRPr lang="ko-KR" altLang="ko-KR" dirty="0" smtClean="0"/>
          </a:p>
          <a:p>
            <a:r>
              <a:rPr lang="ko-KR" altLang="ko-KR" dirty="0" err="1" smtClean="0"/>
              <a:t>보스텔코리아의</a:t>
            </a:r>
            <a:r>
              <a:rPr lang="ko-KR" altLang="ko-KR" dirty="0" smtClean="0"/>
              <a:t> 무선사업은 기타 유선제품을 대신하여 합리적인 가격으로 보안시스템 및 무선네트워크시스템을 구축하여 최상의 고객서비스를 제공하고 있습니다</a:t>
            </a:r>
            <a:r>
              <a:rPr lang="en-US" altLang="ko-KR" dirty="0" smtClean="0"/>
              <a:t>.</a:t>
            </a:r>
            <a:endParaRPr lang="ko-KR" altLang="ko-KR" dirty="0" smtClean="0"/>
          </a:p>
          <a:p>
            <a:r>
              <a:rPr lang="ko-KR" altLang="ko-KR" dirty="0" smtClean="0"/>
              <a:t>앞으로도 </a:t>
            </a:r>
            <a:r>
              <a:rPr lang="ko-KR" altLang="ko-KR" dirty="0" err="1" smtClean="0"/>
              <a:t>보스텔코리아는</a:t>
            </a:r>
            <a:r>
              <a:rPr lang="ko-KR" altLang="ko-KR" dirty="0" smtClean="0"/>
              <a:t> 위 사업들의 시너지 효과를 통한 새로운 도전을 위해 노력할 것이며</a:t>
            </a:r>
            <a:r>
              <a:rPr lang="en-US" altLang="ko-KR" dirty="0" smtClean="0"/>
              <a:t>, </a:t>
            </a:r>
            <a:r>
              <a:rPr lang="ko-KR" altLang="ko-KR" dirty="0" smtClean="0"/>
              <a:t>끊임없이 고객가치를 실현하기 위해 최선을 다하겠습니다</a:t>
            </a:r>
            <a:r>
              <a:rPr lang="en-US" altLang="ko-KR" dirty="0" smtClean="0"/>
              <a:t>. </a:t>
            </a:r>
            <a:endParaRPr lang="ko-KR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50CDE-4B3E-4897-97D6-BC75F96FC2F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메뉴가 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“0”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이 아닌 기타숫자 일 경우 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Sava/Reload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이동하여 </a:t>
            </a:r>
            <a:r>
              <a:rPr lang="en-US" altLang="ko-KR" sz="13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Save&amp;Apply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하여야 설정사항이 적용됩니다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1F8F-B4A9-4673-91C7-3CD3B51067F0}" type="datetimeFigureOut">
              <a:rPr lang="ko-KR" altLang="en-US" smtClean="0"/>
              <a:pPr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192.168.1.1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1571612"/>
            <a:ext cx="5916149" cy="7891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2220" tIns="46093" rIns="92220" bIns="46093"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321092" y="1714488"/>
            <a:ext cx="1822908" cy="477807"/>
          </a:xfrm>
          <a:prstGeom prst="rect">
            <a:avLst/>
          </a:prstGeom>
        </p:spPr>
        <p:txBody>
          <a:bodyPr wrap="none" lIns="92220" tIns="46093" rIns="92220" bIns="46093">
            <a:spAutoFit/>
          </a:bodyPr>
          <a:lstStyle/>
          <a:p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BOSSTEL</a:t>
            </a:r>
            <a:endParaRPr lang="ko-KR" altLang="ko-KR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</a:t>
            </a:fld>
            <a:endParaRPr lang="en-US" altLang="ko-KR" dirty="0"/>
          </a:p>
        </p:txBody>
      </p:sp>
      <p:sp>
        <p:nvSpPr>
          <p:cNvPr id="17" name="직사각형 16"/>
          <p:cNvSpPr/>
          <p:nvPr/>
        </p:nvSpPr>
        <p:spPr>
          <a:xfrm>
            <a:off x="357158" y="71414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EnStation5</a:t>
            </a:r>
          </a:p>
          <a:p>
            <a:pPr algn="ctr"/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WDS Access Point(</a:t>
            </a:r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발신단</a:t>
            </a:r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설정 </a:t>
            </a:r>
            <a:r>
              <a:rPr lang="ko-KR" altLang="en-US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메뉴얼</a:t>
            </a:r>
            <a:endParaRPr lang="en-US" altLang="ko-KR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12"/>
          <a:stretch/>
        </p:blipFill>
        <p:spPr>
          <a:xfrm>
            <a:off x="285720" y="1857364"/>
            <a:ext cx="4786346" cy="4071966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 rot="2834505">
            <a:off x="4119377" y="4338516"/>
            <a:ext cx="1146471" cy="2430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5496" y="6264495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BOSSTEL KOREA Co., Ltd.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572000" y="5045196"/>
            <a:ext cx="4572000" cy="181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BOSSTEL KOREA</a:t>
            </a:r>
          </a:p>
          <a:p>
            <a:pPr algn="r">
              <a:lnSpc>
                <a:spcPct val="140000"/>
              </a:lnSpc>
            </a:pPr>
            <a:endParaRPr lang="en-US" altLang="ko-KR" sz="1400" dirty="0" smtClean="0">
              <a:latin typeface="+mj-ea"/>
              <a:ea typeface="+mj-ea"/>
            </a:endParaRP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경기도 성남시 분당구 이매동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131-3</a:t>
            </a: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홍우프라자빌딩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13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호</a:t>
            </a: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전화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031-704-4858 / 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팩스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031-704-4859</a:t>
            </a:r>
          </a:p>
          <a:p>
            <a:pPr algn="ctr"/>
            <a:endParaRPr lang="ko-KR" altLang="en-US" sz="1100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ko-KR" sz="1100" dirty="0">
              <a:latin typeface="+mj-ea"/>
              <a:ea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857884" y="1635577"/>
            <a:ext cx="3286148" cy="78911"/>
          </a:xfrm>
          <a:prstGeom prst="rect">
            <a:avLst/>
          </a:prstGeom>
          <a:ln/>
        </p:spPr>
        <p:style>
          <a:lnRef idx="0">
            <a:schemeClr val="accent1"/>
          </a:lnRef>
          <a:fillRef idx="1003">
            <a:schemeClr val="dk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2220" tIns="46093" rIns="92220" bIns="46093"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85720" y="192880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무선 </a:t>
            </a:r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4511" y="571480"/>
            <a:ext cx="168948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직사각형 14"/>
          <p:cNvSpPr/>
          <p:nvPr/>
        </p:nvSpPr>
        <p:spPr>
          <a:xfrm>
            <a:off x="285720" y="1142984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수신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  먼저 설정 후 발신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설정하세요</a:t>
            </a:r>
            <a:endParaRPr lang="en-US" altLang="ko-K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42844" y="2643182"/>
          <a:ext cx="87851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5681"/>
                <a:gridCol w="1216854"/>
                <a:gridCol w="1503934"/>
                <a:gridCol w="1188529"/>
                <a:gridCol w="1188529"/>
                <a:gridCol w="1188529"/>
                <a:gridCol w="12730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Device Name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IP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Mode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ID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ID-P/W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SSID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SSID-P/W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AP4-0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192.168.1.40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WDS_Access</a:t>
                      </a:r>
                      <a:r>
                        <a:rPr lang="en-US" altLang="zh-CN" sz="1200" dirty="0" smtClean="0"/>
                        <a:t> Point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AP4-1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/>
                        <a:t>192.168.1.41</a:t>
                      </a:r>
                      <a:endParaRPr lang="zh-CN" altLang="en-US" sz="12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WDS_Station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192.168.1.42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WDS_Station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기초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Data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준비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0034" y="1142984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EnStation5</a:t>
            </a:r>
          </a:p>
          <a:p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설정 준비사항</a:t>
            </a:r>
            <a:endParaRPr lang="en-US" altLang="ko-KR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연결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1" name="图片 10" descr="Enstation5背面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628800"/>
            <a:ext cx="2731014" cy="1758700"/>
          </a:xfrm>
          <a:prstGeom prst="rect">
            <a:avLst/>
          </a:prstGeom>
        </p:spPr>
      </p:pic>
      <p:pic>
        <p:nvPicPr>
          <p:cNvPr id="12" name="图片 11" descr="EnstationPOE.png"/>
          <p:cNvPicPr>
            <a:picLocks noChangeAspect="1"/>
          </p:cNvPicPr>
          <p:nvPr/>
        </p:nvPicPr>
        <p:blipFill>
          <a:blip r:embed="rId4" cstate="print"/>
          <a:srcRect b="8077"/>
          <a:stretch>
            <a:fillRect/>
          </a:stretch>
        </p:blipFill>
        <p:spPr>
          <a:xfrm rot="5400000">
            <a:off x="2052076" y="3861404"/>
            <a:ext cx="1240539" cy="1639068"/>
          </a:xfrm>
          <a:prstGeom prst="rect">
            <a:avLst/>
          </a:prstGeom>
        </p:spPr>
      </p:pic>
      <p:pic>
        <p:nvPicPr>
          <p:cNvPr id="13" name="图片 12" descr="EnstationPower아답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4411712"/>
            <a:ext cx="1441707" cy="1365507"/>
          </a:xfrm>
          <a:prstGeom prst="rect">
            <a:avLst/>
          </a:prstGeom>
        </p:spPr>
      </p:pic>
      <p:cxnSp>
        <p:nvCxnSpPr>
          <p:cNvPr id="17" name="形状 16"/>
          <p:cNvCxnSpPr>
            <a:endCxn id="12" idx="0"/>
          </p:cNvCxnSpPr>
          <p:nvPr/>
        </p:nvCxnSpPr>
        <p:spPr>
          <a:xfrm rot="16200000" flipH="1">
            <a:off x="2218197" y="3407256"/>
            <a:ext cx="1988420" cy="558946"/>
          </a:xfrm>
          <a:prstGeom prst="bentConnector4">
            <a:avLst>
              <a:gd name="adj1" fmla="val 66947"/>
              <a:gd name="adj2" fmla="val 12160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图片 24" descr="笔记本电脑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2276872"/>
            <a:ext cx="1800200" cy="1800200"/>
          </a:xfrm>
          <a:prstGeom prst="rect">
            <a:avLst/>
          </a:prstGeom>
        </p:spPr>
      </p:pic>
      <p:cxnSp>
        <p:nvCxnSpPr>
          <p:cNvPr id="26" name="形状 25"/>
          <p:cNvCxnSpPr/>
          <p:nvPr/>
        </p:nvCxnSpPr>
        <p:spPr>
          <a:xfrm>
            <a:off x="3131840" y="2708920"/>
            <a:ext cx="3024336" cy="720080"/>
          </a:xfrm>
          <a:prstGeom prst="bentConnector3">
            <a:avLst>
              <a:gd name="adj1" fmla="val 869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51720" y="2348880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LAN(</a:t>
            </a:r>
            <a:r>
              <a:rPr lang="en-US" altLang="zh-CN" sz="1200" b="1" dirty="0" err="1" smtClean="0"/>
              <a:t>PoE</a:t>
            </a:r>
            <a:r>
              <a:rPr lang="en-US" altLang="zh-CN" sz="1200" b="1" dirty="0" smtClean="0"/>
              <a:t>)</a:t>
            </a:r>
            <a:endParaRPr lang="zh-CN" altLang="en-US" sz="1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059832" y="2348880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</a:t>
            </a:r>
            <a:endParaRPr lang="zh-CN" altLang="en-US" sz="1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873796" y="4581128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</a:t>
            </a:r>
            <a:endParaRPr lang="zh-CN" alt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2987824" y="4509120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err="1" smtClean="0"/>
              <a:t>PoE</a:t>
            </a:r>
            <a:endParaRPr lang="zh-CN" altLang="en-US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411760" y="48776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DC IN</a:t>
            </a:r>
            <a:endParaRPr lang="zh-CN" altLang="en-US" sz="1200" b="1" dirty="0"/>
          </a:p>
        </p:txBody>
      </p:sp>
      <p:cxnSp>
        <p:nvCxnSpPr>
          <p:cNvPr id="36" name="形状 25"/>
          <p:cNvCxnSpPr/>
          <p:nvPr/>
        </p:nvCxnSpPr>
        <p:spPr>
          <a:xfrm>
            <a:off x="2771800" y="5085184"/>
            <a:ext cx="1080120" cy="216024"/>
          </a:xfrm>
          <a:prstGeom prst="bentConnector3">
            <a:avLst>
              <a:gd name="adj1" fmla="val 1792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3714744" cy="274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14422"/>
            <a:ext cx="3000396" cy="273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오른쪽 화살표 6"/>
          <p:cNvSpPr/>
          <p:nvPr/>
        </p:nvSpPr>
        <p:spPr>
          <a:xfrm>
            <a:off x="4572000" y="2285992"/>
            <a:ext cx="642942" cy="50006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>
            <a:off x="428596" y="5214950"/>
            <a:ext cx="714380" cy="50006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14282" y="28572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2.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기초 준비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순서도: 순차적 액세스 저장소 11"/>
          <p:cNvSpPr/>
          <p:nvPr/>
        </p:nvSpPr>
        <p:spPr>
          <a:xfrm>
            <a:off x="0" y="1857364"/>
            <a:ext cx="1214446" cy="428628"/>
          </a:xfrm>
          <a:prstGeom prst="flowChartMagneticTape">
            <a:avLst/>
          </a:prstGeom>
          <a:solidFill>
            <a:schemeClr val="lt1">
              <a:alpha val="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클릭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sp>
        <p:nvSpPr>
          <p:cNvPr id="13" name="타원형 설명선 12"/>
          <p:cNvSpPr/>
          <p:nvPr/>
        </p:nvSpPr>
        <p:spPr>
          <a:xfrm>
            <a:off x="7786710" y="3143248"/>
            <a:ext cx="1142976" cy="42862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클릭</a:t>
            </a:r>
            <a:r>
              <a:rPr lang="en-US" altLang="ko-KR" sz="1600" b="1" dirty="0" smtClean="0"/>
              <a:t>!!</a:t>
            </a:r>
            <a:endParaRPr lang="ko-KR" altLang="en-US" sz="1600" b="1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4214818"/>
            <a:ext cx="64294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모서리가 둥근 직사각형 18"/>
          <p:cNvSpPr/>
          <p:nvPr/>
        </p:nvSpPr>
        <p:spPr>
          <a:xfrm>
            <a:off x="2071670" y="5357826"/>
            <a:ext cx="1500198" cy="142876"/>
          </a:xfrm>
          <a:prstGeom prst="roundRect">
            <a:avLst/>
          </a:prstGeom>
          <a:solidFill>
            <a:schemeClr val="accent1">
              <a:alpha val="0"/>
            </a:schemeClr>
          </a:solidFill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형 설명선 19"/>
          <p:cNvSpPr/>
          <p:nvPr/>
        </p:nvSpPr>
        <p:spPr>
          <a:xfrm>
            <a:off x="2928926" y="4857760"/>
            <a:ext cx="1857388" cy="42862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더블클릭</a:t>
            </a:r>
            <a:r>
              <a:rPr lang="en-US" altLang="ko-KR" sz="1600" b="1" dirty="0" smtClean="0"/>
              <a:t>!!</a:t>
            </a:r>
            <a:endParaRPr lang="ko-KR" altLang="en-US" sz="1600" b="1" dirty="0"/>
          </a:p>
        </p:txBody>
      </p:sp>
      <p:sp>
        <p:nvSpPr>
          <p:cNvPr id="21" name="오른쪽 화살표 20"/>
          <p:cNvSpPr/>
          <p:nvPr/>
        </p:nvSpPr>
        <p:spPr>
          <a:xfrm>
            <a:off x="4286248" y="5429264"/>
            <a:ext cx="500066" cy="21431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로그인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1879"/>
          <a:stretch>
            <a:fillRect/>
          </a:stretch>
        </p:blipFill>
        <p:spPr bwMode="auto">
          <a:xfrm>
            <a:off x="107950" y="1196975"/>
            <a:ext cx="892810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9552" y="2060848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로그인 </a:t>
            </a:r>
            <a:r>
              <a:rPr lang="en-US" altLang="ko-KR" dirty="0" smtClean="0"/>
              <a:t>URL: </a:t>
            </a:r>
            <a:r>
              <a:rPr lang="en-US" altLang="ko-KR" dirty="0" smtClean="0">
                <a:hlinkClick r:id="rId4"/>
              </a:rPr>
              <a:t>http://192.168.1.1</a:t>
            </a:r>
            <a:endParaRPr lang="en-US" altLang="ko-KR" dirty="0" smtClean="0"/>
          </a:p>
          <a:p>
            <a:r>
              <a:rPr lang="ko-KR" altLang="en-US" dirty="0" smtClean="0"/>
              <a:t>로그인 </a:t>
            </a:r>
            <a:r>
              <a:rPr lang="en-US" altLang="ko-KR" dirty="0" smtClean="0"/>
              <a:t>ID : admin</a:t>
            </a:r>
          </a:p>
          <a:p>
            <a:r>
              <a:rPr lang="ko-KR" altLang="en-US" dirty="0" smtClean="0"/>
              <a:t>로그인 </a:t>
            </a:r>
            <a:r>
              <a:rPr lang="en-US" altLang="ko-KR" dirty="0" smtClean="0"/>
              <a:t>Password : admin</a:t>
            </a:r>
            <a:endParaRPr lang="zh-CN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1879"/>
          <a:stretch>
            <a:fillRect/>
          </a:stretch>
        </p:blipFill>
        <p:spPr bwMode="auto">
          <a:xfrm>
            <a:off x="107950" y="1196975"/>
            <a:ext cx="892810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260350" y="3573016"/>
            <a:ext cx="1223690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标注 11"/>
          <p:cNvSpPr/>
          <p:nvPr/>
        </p:nvSpPr>
        <p:spPr>
          <a:xfrm>
            <a:off x="2123728" y="3429000"/>
            <a:ext cx="2664296" cy="504056"/>
          </a:xfrm>
          <a:prstGeom prst="wedgeRectCallout">
            <a:avLst>
              <a:gd name="adj1" fmla="val -65637"/>
              <a:gd name="adj2" fmla="val -13217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Operation Mode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13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5436096" y="2492896"/>
            <a:ext cx="3312368" cy="1080120"/>
          </a:xfrm>
          <a:prstGeom prst="wedgeRectCallout">
            <a:avLst>
              <a:gd name="adj1" fmla="val -62186"/>
              <a:gd name="adj2" fmla="val -2497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DeviceName</a:t>
            </a:r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장비명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입력합니다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Country/Region(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국가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선택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WDS-Station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선택합니다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67744" y="2420888"/>
            <a:ext cx="2592288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标注 11"/>
          <p:cNvSpPr/>
          <p:nvPr/>
        </p:nvSpPr>
        <p:spPr>
          <a:xfrm>
            <a:off x="3995936" y="4653136"/>
            <a:ext cx="3312368" cy="864096"/>
          </a:xfrm>
          <a:prstGeom prst="wedgeRectCallout">
            <a:avLst>
              <a:gd name="adj1" fmla="val -84424"/>
              <a:gd name="adj2" fmla="val -9258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합니다 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39752" y="4077072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4499992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설정이 끝나면 자동으로 기본화면으로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13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2123728" y="3429000"/>
            <a:ext cx="2664296" cy="504056"/>
          </a:xfrm>
          <a:prstGeom prst="wedgeRectCallout">
            <a:avLst>
              <a:gd name="adj1" fmla="val -78984"/>
              <a:gd name="adj2" fmla="val 22057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Setting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3789040"/>
            <a:ext cx="1223690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9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b="811"/>
          <a:stretch>
            <a:fillRect/>
          </a:stretch>
        </p:blipFill>
        <p:spPr bwMode="auto">
          <a:xfrm>
            <a:off x="132615" y="1196975"/>
            <a:ext cx="8831998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6804248" y="2996952"/>
            <a:ext cx="1584176" cy="576064"/>
          </a:xfrm>
          <a:prstGeom prst="wedgeRectCallout">
            <a:avLst>
              <a:gd name="adj1" fmla="val -107080"/>
              <a:gd name="adj2" fmla="val -71272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설정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2852936"/>
            <a:ext cx="1584176" cy="10081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3419872" y="5445224"/>
            <a:ext cx="3312368" cy="648220"/>
          </a:xfrm>
          <a:prstGeom prst="wedgeRectCallout">
            <a:avLst>
              <a:gd name="adj1" fmla="val -67554"/>
              <a:gd name="adj2" fmla="val -72991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Accept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설정을 저장합니다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67744" y="5085184"/>
            <a:ext cx="648072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10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19672" y="3212976"/>
            <a:ext cx="4392488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Accept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하시면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Save/Reload:1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변합니다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Save/Reload:1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2780928"/>
            <a:ext cx="792088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11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4"/>
            <a:ext cx="8856663" cy="5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5505792" y="3286124"/>
            <a:ext cx="3638208" cy="572074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zh-CN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적용되지 않은 내용이 기록되어 있습니다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39752" y="2708920"/>
            <a:ext cx="345638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4214810" y="4500570"/>
            <a:ext cx="3456384" cy="714380"/>
          </a:xfrm>
          <a:prstGeom prst="wedgeRectCallout">
            <a:avLst>
              <a:gd name="adj1" fmla="val -86100"/>
              <a:gd name="adj2" fmla="val -118039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적용되지 않은 내용이 있을 경우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설정내용을 적용합니다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9752" y="3573016"/>
            <a:ext cx="72008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12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b="1051"/>
          <a:stretch>
            <a:fillRect/>
          </a:stretch>
        </p:blipFill>
        <p:spPr bwMode="auto">
          <a:xfrm>
            <a:off x="107950" y="1196752"/>
            <a:ext cx="8831998" cy="52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4499992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로그인 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13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5508229" y="5085184"/>
            <a:ext cx="3456384" cy="648220"/>
          </a:xfrm>
          <a:prstGeom prst="wedgeRectCallout">
            <a:avLst>
              <a:gd name="adj1" fmla="val -79486"/>
              <a:gd name="adj2" fmla="val -96288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UserName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과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입력하고 로그인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8" name="矩形 7"/>
          <p:cNvSpPr/>
          <p:nvPr/>
        </p:nvSpPr>
        <p:spPr>
          <a:xfrm>
            <a:off x="3203848" y="3284984"/>
            <a:ext cx="2448272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560" y="1196975"/>
            <a:ext cx="2160240" cy="5038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标注 10"/>
          <p:cNvSpPr/>
          <p:nvPr/>
        </p:nvSpPr>
        <p:spPr>
          <a:xfrm>
            <a:off x="3635896" y="1988840"/>
            <a:ext cx="3456384" cy="504056"/>
          </a:xfrm>
          <a:prstGeom prst="wedgeRectCallout">
            <a:avLst>
              <a:gd name="adj1" fmla="val -80588"/>
              <a:gd name="adj2" fmla="val -102166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URL 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자동으로 신규설정한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변경됩니다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14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19672" y="4500612"/>
            <a:ext cx="3095204" cy="576064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Wireless Network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4187180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16</a:t>
            </a:fld>
            <a:endParaRPr lang="en-US" altLang="ko-K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142984"/>
            <a:ext cx="8215370" cy="514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矩形标注 5"/>
          <p:cNvSpPr/>
          <p:nvPr/>
        </p:nvSpPr>
        <p:spPr>
          <a:xfrm>
            <a:off x="5786446" y="3357562"/>
            <a:ext cx="2952328" cy="35714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Site </a:t>
            </a:r>
            <a:r>
              <a:rPr lang="en-US" altLang="ko-KR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Survay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17</a:t>
            </a:fld>
            <a:endParaRPr lang="en-US" altLang="ko-K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214422"/>
            <a:ext cx="8358246" cy="481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标注 5"/>
          <p:cNvSpPr/>
          <p:nvPr/>
        </p:nvSpPr>
        <p:spPr>
          <a:xfrm>
            <a:off x="5572132" y="3571876"/>
            <a:ext cx="2786082" cy="648072"/>
          </a:xfrm>
          <a:prstGeom prst="wedgeRectCallout">
            <a:avLst>
              <a:gd name="adj1" fmla="val -32718"/>
              <a:gd name="adj2" fmla="val -12642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buFont typeface="Wingdings" pitchFamily="2" charset="2"/>
              <a:buChar char="Ø"/>
            </a:pP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수신단 검색이 완료 될때까지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기다려 주세요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18</a:t>
            </a:fld>
            <a:endParaRPr lang="en-US" altLang="ko-K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000108"/>
            <a:ext cx="878684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矩形标注 5"/>
          <p:cNvSpPr/>
          <p:nvPr/>
        </p:nvSpPr>
        <p:spPr>
          <a:xfrm>
            <a:off x="2000232" y="3643314"/>
            <a:ext cx="2857520" cy="500066"/>
          </a:xfrm>
          <a:prstGeom prst="wedgeRectCallout">
            <a:avLst>
              <a:gd name="adj1" fmla="val -17430"/>
              <a:gd name="adj2" fmla="val -231338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수신단 검색이 되면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클릭하세요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꼭 클릭하셔야 됩니다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491880" y="2420888"/>
            <a:ext cx="1584176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67944" y="3861048"/>
            <a:ext cx="115212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矩形标注 11"/>
          <p:cNvSpPr/>
          <p:nvPr/>
        </p:nvSpPr>
        <p:spPr>
          <a:xfrm>
            <a:off x="5436096" y="2852936"/>
            <a:ext cx="3528517" cy="936104"/>
          </a:xfrm>
          <a:prstGeom prst="wedgeRectCallout">
            <a:avLst>
              <a:gd name="adj1" fmla="val -59929"/>
              <a:gd name="adj2" fmla="val -3213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설정합니다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전송 그룹별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구분하여 사용합니다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</a:p>
        </p:txBody>
      </p:sp>
      <p:sp>
        <p:nvSpPr>
          <p:cNvPr id="13" name="矩形标注 12"/>
          <p:cNvSpPr/>
          <p:nvPr/>
        </p:nvSpPr>
        <p:spPr>
          <a:xfrm>
            <a:off x="5292080" y="4221088"/>
            <a:ext cx="3528517" cy="936104"/>
          </a:xfrm>
          <a:prstGeom prst="wedgeRectCallout">
            <a:avLst>
              <a:gd name="adj1" fmla="val -57872"/>
              <a:gd name="adj2" fmla="val -11979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2)SSID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 접속할수 있는 암호화 방식 및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Passphrase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설정합니다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전송 그룹별 동일하게 설정하여야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와 동일하여야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342900" indent="-342900"/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矩形标注 13"/>
          <p:cNvSpPr/>
          <p:nvPr/>
        </p:nvSpPr>
        <p:spPr>
          <a:xfrm>
            <a:off x="3059832" y="5301208"/>
            <a:ext cx="3528517" cy="576064"/>
          </a:xfrm>
          <a:prstGeom prst="wedgeRectCallout">
            <a:avLst>
              <a:gd name="adj1" fmla="val -60186"/>
              <a:gd name="adj2" fmla="val -86014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3)</a:t>
            </a: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Accept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15" name="矩形 14"/>
          <p:cNvSpPr/>
          <p:nvPr/>
        </p:nvSpPr>
        <p:spPr>
          <a:xfrm>
            <a:off x="2339752" y="4725144"/>
            <a:ext cx="504056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19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13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19672" y="3212976"/>
            <a:ext cx="3666708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하시면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에서 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Save/Reload:6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변합니다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2780928"/>
            <a:ext cx="93610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20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3059832" y="4322124"/>
            <a:ext cx="3528517" cy="648072"/>
          </a:xfrm>
          <a:prstGeom prst="wedgeRectCallout">
            <a:avLst>
              <a:gd name="adj1" fmla="val -60597"/>
              <a:gd name="adj2" fmla="val -65858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3933056"/>
            <a:ext cx="648072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21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标注 9"/>
          <p:cNvSpPr/>
          <p:nvPr/>
        </p:nvSpPr>
        <p:spPr>
          <a:xfrm>
            <a:off x="4427984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Main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91680" y="4763244"/>
            <a:ext cx="4392488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Advanced Settings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4331196"/>
            <a:ext cx="122413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23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24</a:t>
            </a:fld>
            <a:endParaRPr lang="en-US" altLang="ko-K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071546"/>
            <a:ext cx="835824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标注 5"/>
          <p:cNvSpPr/>
          <p:nvPr/>
        </p:nvSpPr>
        <p:spPr>
          <a:xfrm>
            <a:off x="3143240" y="6143644"/>
            <a:ext cx="1865938" cy="480686"/>
          </a:xfrm>
          <a:prstGeom prst="wedgeRectCallout">
            <a:avLst>
              <a:gd name="adj1" fmla="val -70375"/>
              <a:gd name="adj2" fmla="val -24122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Accept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矩形标注 5"/>
          <p:cNvSpPr/>
          <p:nvPr/>
        </p:nvSpPr>
        <p:spPr>
          <a:xfrm>
            <a:off x="6143636" y="1714488"/>
            <a:ext cx="2714644" cy="1357322"/>
          </a:xfrm>
          <a:prstGeom prst="wedgeRectCallout">
            <a:avLst>
              <a:gd name="adj1" fmla="val -70375"/>
              <a:gd name="adj2" fmla="val -24122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거리는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10KM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설정합니다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거리를 길게 설정하면 신호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폭이 좁아집니다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거리를 짧게 설정하면 신호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폭이  넓어 집니다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3419872" y="4077072"/>
            <a:ext cx="2664296" cy="648072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Save &amp; Apply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2819028"/>
            <a:ext cx="86409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矩形标注 11"/>
          <p:cNvSpPr/>
          <p:nvPr/>
        </p:nvSpPr>
        <p:spPr>
          <a:xfrm>
            <a:off x="1619672" y="2852936"/>
            <a:ext cx="2664296" cy="648072"/>
          </a:xfrm>
          <a:prstGeom prst="wedgeRectCallout">
            <a:avLst>
              <a:gd name="adj1" fmla="val -62912"/>
              <a:gd name="adj2" fmla="val -3177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Save/Reload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67744" y="3670424"/>
            <a:ext cx="86409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25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4"/>
            <a:ext cx="8856663" cy="5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标注 9"/>
          <p:cNvSpPr/>
          <p:nvPr/>
        </p:nvSpPr>
        <p:spPr>
          <a:xfrm>
            <a:off x="4427984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Main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26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56664" cy="531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1691680" y="3462908"/>
            <a:ext cx="4392488" cy="1296144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여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까지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발신단 설정완료 하였읍니다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Connection Status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연결 상태 확인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가능합니다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528" y="3030860"/>
            <a:ext cx="122413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27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2555776" y="4725144"/>
            <a:ext cx="4392488" cy="792088"/>
          </a:xfrm>
          <a:prstGeom prst="wedgeRectCallout">
            <a:avLst>
              <a:gd name="adj1" fmla="val -42110"/>
              <a:gd name="adj2" fmla="val -12235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본 화면에서 연결된 연결 정보를 보여줌니다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25800" y="2377346"/>
            <a:ext cx="5976664" cy="16561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연결 상태 확인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28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标注 10"/>
          <p:cNvSpPr/>
          <p:nvPr/>
        </p:nvSpPr>
        <p:spPr>
          <a:xfrm>
            <a:off x="107949" y="2420888"/>
            <a:ext cx="8856663" cy="3384376"/>
          </a:xfrm>
          <a:prstGeom prst="wedgeRectCallout">
            <a:avLst>
              <a:gd name="adj1" fmla="val -47893"/>
              <a:gd name="adj2" fmla="val -4699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ko-KR" altLang="en-US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이상으로</a:t>
            </a:r>
            <a:endParaRPr lang="en-US" altLang="ko-KR" sz="3200" b="1" dirty="0" smtClean="0">
              <a:solidFill>
                <a:srgbClr val="7030A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r>
              <a:rPr lang="ko-KR" altLang="en-US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ko-KR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WDS – Station(</a:t>
            </a:r>
            <a:r>
              <a:rPr lang="ko-KR" altLang="en-US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발신단</a:t>
            </a:r>
            <a:r>
              <a:rPr lang="en-US" altLang="ko-KR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</a:p>
          <a:p>
            <a:pPr algn="ctr"/>
            <a:r>
              <a:rPr lang="ko-KR" altLang="en-US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 완료 하였습니다</a:t>
            </a:r>
            <a:r>
              <a:rPr lang="en-US" altLang="ko-KR" sz="32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endParaRPr lang="en-US" altLang="zh-CN" sz="3200" b="1" dirty="0" smtClean="0">
              <a:solidFill>
                <a:srgbClr val="7030A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29</a:t>
            </a:fld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60648"/>
            <a:ext cx="417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발신단 설정 완료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标注 7"/>
          <p:cNvSpPr/>
          <p:nvPr/>
        </p:nvSpPr>
        <p:spPr>
          <a:xfrm>
            <a:off x="1403648" y="5373216"/>
            <a:ext cx="4392488" cy="576064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Administation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을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5085184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417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30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4212085" y="3429000"/>
            <a:ext cx="4752528" cy="576064"/>
          </a:xfrm>
          <a:prstGeom prst="wedgeRectCallout">
            <a:avLst>
              <a:gd name="adj1" fmla="val -35467"/>
              <a:gd name="adj2" fmla="val -100234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NewPassword</a:t>
            </a:r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Confirm 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번 입력합니다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0" y="2420888"/>
            <a:ext cx="151216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339752" y="3025980"/>
            <a:ext cx="151216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标注 10"/>
          <p:cNvSpPr/>
          <p:nvPr/>
        </p:nvSpPr>
        <p:spPr>
          <a:xfrm>
            <a:off x="2123728" y="4293096"/>
            <a:ext cx="4752528" cy="792088"/>
          </a:xfrm>
          <a:prstGeom prst="wedgeRectCallout">
            <a:avLst>
              <a:gd name="adj1" fmla="val -35467"/>
              <a:gd name="adj2" fmla="val -185671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Save/Apply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저장하고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Logout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로그아웃하고 신규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다시 로그인합니다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432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31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3635896" y="5229200"/>
            <a:ext cx="4752528" cy="648072"/>
          </a:xfrm>
          <a:prstGeom prst="wedgeRectCallout">
            <a:avLst>
              <a:gd name="adj1" fmla="val -32718"/>
              <a:gd name="adj2" fmla="val -12642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신규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다시 로그인합니다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4035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32</a:t>
            </a:fld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107504" y="3356992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492896"/>
            <a:ext cx="374441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한쪽 모서리는 잘리고 다른 쪽 모서리는 둥근 사각형 14"/>
          <p:cNvSpPr/>
          <p:nvPr/>
        </p:nvSpPr>
        <p:spPr>
          <a:xfrm flipV="1">
            <a:off x="0" y="0"/>
            <a:ext cx="971600" cy="6858000"/>
          </a:xfrm>
          <a:prstGeom prst="snipRoundRect">
            <a:avLst>
              <a:gd name="adj1" fmla="val 0"/>
              <a:gd name="adj2" fmla="val 42860"/>
            </a:avLst>
          </a:prstGeom>
          <a:ln>
            <a:noFill/>
          </a:ln>
        </p:spPr>
        <p:style>
          <a:lnRef idx="1">
            <a:schemeClr val="accent1"/>
          </a:lnRef>
          <a:fillRef idx="1002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744</Words>
  <Application>Microsoft Office PowerPoint</Application>
  <PresentationFormat>화면 슬라이드 쇼(4:3)</PresentationFormat>
  <Paragraphs>226</Paragraphs>
  <Slides>33</Slides>
  <Notes>31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</vt:vector>
  </TitlesOfParts>
  <Company>MyCompany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Customer</dc:creator>
  <cp:lastModifiedBy>BOSSTEL</cp:lastModifiedBy>
  <cp:revision>161</cp:revision>
  <cp:lastPrinted>2015-07-22T23:49:12Z</cp:lastPrinted>
  <dcterms:created xsi:type="dcterms:W3CDTF">2015-05-28T03:51:25Z</dcterms:created>
  <dcterms:modified xsi:type="dcterms:W3CDTF">2016-06-14T05:10:57Z</dcterms:modified>
</cp:coreProperties>
</file>