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822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23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73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70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20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30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92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23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73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145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7CCA6-A157-44AB-B8EC-81333EF51D86}" type="datetimeFigureOut">
              <a:rPr lang="ko-KR" altLang="en-US" smtClean="0"/>
              <a:t>2018-06-28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FEB00-55F4-45E3-934E-0F2D1B0FA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267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956" y="448176"/>
            <a:ext cx="2098007" cy="372979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150" y="448176"/>
            <a:ext cx="2098007" cy="37297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7" y="457199"/>
            <a:ext cx="2098007" cy="372979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453" y="457199"/>
            <a:ext cx="2098007" cy="372979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950" y="457199"/>
            <a:ext cx="2098007" cy="3729790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2458468" y="1939393"/>
            <a:ext cx="387467" cy="8315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른쪽 화살표 8"/>
          <p:cNvSpPr/>
          <p:nvPr/>
        </p:nvSpPr>
        <p:spPr>
          <a:xfrm>
            <a:off x="4792331" y="1939393"/>
            <a:ext cx="387467" cy="8315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>
            <a:off x="9266080" y="1939393"/>
            <a:ext cx="387467" cy="8315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870996" y="2770969"/>
            <a:ext cx="488355" cy="47975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845935" y="622634"/>
            <a:ext cx="1238291" cy="23372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3742944" y="1995121"/>
            <a:ext cx="1045625" cy="23372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9033197" y="457199"/>
            <a:ext cx="465735" cy="34891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022928" y="2016176"/>
            <a:ext cx="1045625" cy="23372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오른쪽 화살표 16"/>
          <p:cNvSpPr/>
          <p:nvPr/>
        </p:nvSpPr>
        <p:spPr>
          <a:xfrm>
            <a:off x="7068553" y="1939393"/>
            <a:ext cx="387467" cy="8315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22418" y="806114"/>
            <a:ext cx="967755" cy="36696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61552" y="2249904"/>
            <a:ext cx="2295503" cy="52106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23374" y="4499810"/>
            <a:ext cx="111352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err="1" smtClean="0"/>
              <a:t>스마트폰에서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구글</a:t>
            </a:r>
            <a:r>
              <a:rPr lang="ko-KR" altLang="en-US" dirty="0" smtClean="0"/>
              <a:t> 플레이 스토어를 실행시킨다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err="1" smtClean="0"/>
              <a:t>검색어에</a:t>
            </a:r>
            <a:r>
              <a:rPr lang="ko-KR" altLang="en-US" dirty="0" smtClean="0"/>
              <a:t>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스마트 축사관리 시스템</a:t>
            </a:r>
            <a:r>
              <a:rPr lang="en-US" altLang="ko-KR" dirty="0" smtClean="0"/>
              <a:t>＂</a:t>
            </a:r>
            <a:r>
              <a:rPr lang="ko-KR" altLang="en-US" dirty="0" smtClean="0"/>
              <a:t>이라고 </a:t>
            </a:r>
            <a:r>
              <a:rPr lang="ko-KR" altLang="en-US" dirty="0" err="1" smtClean="0"/>
              <a:t>입력후</a:t>
            </a:r>
            <a:r>
              <a:rPr lang="ko-KR" altLang="en-US" dirty="0" smtClean="0"/>
              <a:t> 검색을 하면 위와 같이 </a:t>
            </a:r>
            <a:r>
              <a:rPr lang="ko-KR" altLang="en-US" dirty="0" err="1" smtClean="0"/>
              <a:t>앱이</a:t>
            </a:r>
            <a:r>
              <a:rPr lang="ko-KR" altLang="en-US" dirty="0" smtClean="0"/>
              <a:t> 검색이 되면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설치</a:t>
            </a:r>
            <a:r>
              <a:rPr lang="en-US" altLang="ko-KR" dirty="0" smtClean="0"/>
              <a:t>＂</a:t>
            </a:r>
            <a:r>
              <a:rPr lang="ko-KR" altLang="en-US" dirty="0" smtClean="0"/>
              <a:t>버튼을 눌러 설치 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설치가 끝나면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열기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를 눌러 실행 시킨다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프로그램의 우측 상단의 설정 버튼을 클릭하고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멕</a:t>
            </a:r>
            <a:r>
              <a:rPr lang="ko-KR" altLang="en-US" dirty="0" smtClean="0"/>
              <a:t> 어드레스</a:t>
            </a:r>
            <a:r>
              <a:rPr lang="en-US" altLang="ko-KR" dirty="0" smtClean="0"/>
              <a:t>＂</a:t>
            </a:r>
            <a:r>
              <a:rPr lang="ko-KR" altLang="en-US" dirty="0" smtClean="0"/>
              <a:t>에 그림과 같이 입력 후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설정저장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버튼을 클릭한다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꼭 설정을 저장하고 난 후엔 프로그램을 종료 후 재실행하여야 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265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71</Words>
  <Application>Microsoft Office PowerPoint</Application>
  <PresentationFormat>와이드스크린</PresentationFormat>
  <Paragraphs>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현승</dc:creator>
  <cp:lastModifiedBy>김 현승</cp:lastModifiedBy>
  <cp:revision>1</cp:revision>
  <dcterms:created xsi:type="dcterms:W3CDTF">2018-06-28T08:56:57Z</dcterms:created>
  <dcterms:modified xsi:type="dcterms:W3CDTF">2018-06-28T09:05:37Z</dcterms:modified>
</cp:coreProperties>
</file>